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sldIdLst>
    <p:sldId id="259" r:id="rId3"/>
    <p:sldId id="258" r:id="rId4"/>
    <p:sldId id="260" r:id="rId5"/>
    <p:sldId id="261" r:id="rId6"/>
    <p:sldId id="285" r:id="rId7"/>
    <p:sldId id="286" r:id="rId8"/>
    <p:sldId id="256" r:id="rId9"/>
    <p:sldId id="262" r:id="rId10"/>
    <p:sldId id="263" r:id="rId11"/>
    <p:sldId id="257" r:id="rId12"/>
    <p:sldId id="264" r:id="rId13"/>
    <p:sldId id="274" r:id="rId14"/>
    <p:sldId id="292" r:id="rId15"/>
    <p:sldId id="276" r:id="rId16"/>
    <p:sldId id="277" r:id="rId17"/>
    <p:sldId id="287" r:id="rId18"/>
    <p:sldId id="288" r:id="rId19"/>
    <p:sldId id="267" r:id="rId20"/>
    <p:sldId id="290" r:id="rId21"/>
    <p:sldId id="291" r:id="rId22"/>
    <p:sldId id="289" r:id="rId23"/>
    <p:sldId id="266" r:id="rId24"/>
    <p:sldId id="278" r:id="rId25"/>
    <p:sldId id="279" r:id="rId26"/>
    <p:sldId id="280" r:id="rId27"/>
    <p:sldId id="281" r:id="rId28"/>
    <p:sldId id="275" r:id="rId29"/>
    <p:sldId id="265" r:id="rId30"/>
    <p:sldId id="268" r:id="rId31"/>
    <p:sldId id="270" r:id="rId32"/>
    <p:sldId id="271" r:id="rId33"/>
    <p:sldId id="272" r:id="rId34"/>
    <p:sldId id="273" r:id="rId35"/>
    <p:sldId id="282" r:id="rId36"/>
    <p:sldId id="283" r:id="rId37"/>
    <p:sldId id="284" r:id="rId38"/>
    <p:sldId id="269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F98"/>
    <a:srgbClr val="9AA6B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968FA6-4ED7-4C45-B556-26F231484913}" v="43" dt="2023-08-31T00:25:56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7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olmes" userId="eb9da5768798d098" providerId="LiveId" clId="{5E968FA6-4ED7-4C45-B556-26F231484913}"/>
    <pc:docChg chg="undo custSel addSld delSld modSld sldOrd">
      <pc:chgData name="Andrew Holmes" userId="eb9da5768798d098" providerId="LiveId" clId="{5E968FA6-4ED7-4C45-B556-26F231484913}" dt="2023-08-31T00:25:56.193" v="342" actId="20577"/>
      <pc:docMkLst>
        <pc:docMk/>
      </pc:docMkLst>
      <pc:sldChg chg="ord">
        <pc:chgData name="Andrew Holmes" userId="eb9da5768798d098" providerId="LiveId" clId="{5E968FA6-4ED7-4C45-B556-26F231484913}" dt="2023-08-31T00:24:43.840" v="306"/>
        <pc:sldMkLst>
          <pc:docMk/>
          <pc:sldMk cId="3961361571" sldId="266"/>
        </pc:sldMkLst>
      </pc:sldChg>
      <pc:sldChg chg="ord">
        <pc:chgData name="Andrew Holmes" userId="eb9da5768798d098" providerId="LiveId" clId="{5E968FA6-4ED7-4C45-B556-26F231484913}" dt="2023-08-31T00:24:57.788" v="310"/>
        <pc:sldMkLst>
          <pc:docMk/>
          <pc:sldMk cId="653214931" sldId="267"/>
        </pc:sldMkLst>
      </pc:sldChg>
      <pc:sldChg chg="addSp modSp mod modAnim">
        <pc:chgData name="Andrew Holmes" userId="eb9da5768798d098" providerId="LiveId" clId="{5E968FA6-4ED7-4C45-B556-26F231484913}" dt="2023-08-30T00:26:28.734" v="173"/>
        <pc:sldMkLst>
          <pc:docMk/>
          <pc:sldMk cId="2671996710" sldId="274"/>
        </pc:sldMkLst>
        <pc:spChg chg="add mod">
          <ac:chgData name="Andrew Holmes" userId="eb9da5768798d098" providerId="LiveId" clId="{5E968FA6-4ED7-4C45-B556-26F231484913}" dt="2023-08-30T00:26:22.652" v="172" actId="13822"/>
          <ac:spMkLst>
            <pc:docMk/>
            <pc:sldMk cId="2671996710" sldId="274"/>
            <ac:spMk id="5" creationId="{BCEBB07E-07D9-5B0B-FD04-CB69EE71BFF6}"/>
          </ac:spMkLst>
        </pc:spChg>
      </pc:sldChg>
      <pc:sldChg chg="addSp delSp modSp new mod modClrScheme chgLayout">
        <pc:chgData name="Andrew Holmes" userId="eb9da5768798d098" providerId="LiveId" clId="{5E968FA6-4ED7-4C45-B556-26F231484913}" dt="2023-08-31T00:25:37.933" v="318" actId="20577"/>
        <pc:sldMkLst>
          <pc:docMk/>
          <pc:sldMk cId="78413270" sldId="278"/>
        </pc:sldMkLst>
        <pc:spChg chg="del mod ord">
          <ac:chgData name="Andrew Holmes" userId="eb9da5768798d098" providerId="LiveId" clId="{5E968FA6-4ED7-4C45-B556-26F231484913}" dt="2023-08-30T00:07:22.116" v="1" actId="700"/>
          <ac:spMkLst>
            <pc:docMk/>
            <pc:sldMk cId="78413270" sldId="278"/>
            <ac:spMk id="2" creationId="{E8A92E4E-809E-79E5-A47C-DB2C81BD2585}"/>
          </ac:spMkLst>
        </pc:spChg>
        <pc:spChg chg="del mod ord">
          <ac:chgData name="Andrew Holmes" userId="eb9da5768798d098" providerId="LiveId" clId="{5E968FA6-4ED7-4C45-B556-26F231484913}" dt="2023-08-30T00:07:22.116" v="1" actId="700"/>
          <ac:spMkLst>
            <pc:docMk/>
            <pc:sldMk cId="78413270" sldId="278"/>
            <ac:spMk id="3" creationId="{A29E073D-DFE9-F926-77D9-D896FCFEE9D2}"/>
          </ac:spMkLst>
        </pc:spChg>
        <pc:spChg chg="del mod ord">
          <ac:chgData name="Andrew Holmes" userId="eb9da5768798d098" providerId="LiveId" clId="{5E968FA6-4ED7-4C45-B556-26F231484913}" dt="2023-08-30T00:07:22.116" v="1" actId="700"/>
          <ac:spMkLst>
            <pc:docMk/>
            <pc:sldMk cId="78413270" sldId="278"/>
            <ac:spMk id="4" creationId="{5840B9E4-55B1-CC2E-F418-42ABCF44BCCA}"/>
          </ac:spMkLst>
        </pc:spChg>
        <pc:spChg chg="add mod ord">
          <ac:chgData name="Andrew Holmes" userId="eb9da5768798d098" providerId="LiveId" clId="{5E968FA6-4ED7-4C45-B556-26F231484913}" dt="2023-08-30T00:07:34.484" v="31" actId="20577"/>
          <ac:spMkLst>
            <pc:docMk/>
            <pc:sldMk cId="78413270" sldId="278"/>
            <ac:spMk id="5" creationId="{62EF8C6B-D835-25C8-333F-747960D1DD18}"/>
          </ac:spMkLst>
        </pc:spChg>
        <pc:spChg chg="add mod ord">
          <ac:chgData name="Andrew Holmes" userId="eb9da5768798d098" providerId="LiveId" clId="{5E968FA6-4ED7-4C45-B556-26F231484913}" dt="2023-08-30T00:07:22.116" v="1" actId="700"/>
          <ac:spMkLst>
            <pc:docMk/>
            <pc:sldMk cId="78413270" sldId="278"/>
            <ac:spMk id="6" creationId="{292A1DF6-D89F-73AB-3D82-9B09A070FFEA}"/>
          </ac:spMkLst>
        </pc:spChg>
        <pc:spChg chg="add del mod ord">
          <ac:chgData name="Andrew Holmes" userId="eb9da5768798d098" providerId="LiveId" clId="{5E968FA6-4ED7-4C45-B556-26F231484913}" dt="2023-08-31T00:25:37.933" v="318" actId="20577"/>
          <ac:spMkLst>
            <pc:docMk/>
            <pc:sldMk cId="78413270" sldId="278"/>
            <ac:spMk id="7" creationId="{605C9590-F0FD-28C1-86AD-8D3B9FAE6CD1}"/>
          </ac:spMkLst>
        </pc:spChg>
        <pc:picChg chg="add del mod">
          <ac:chgData name="Andrew Holmes" userId="eb9da5768798d098" providerId="LiveId" clId="{5E968FA6-4ED7-4C45-B556-26F231484913}" dt="2023-08-30T00:13:24.221" v="33"/>
          <ac:picMkLst>
            <pc:docMk/>
            <pc:sldMk cId="78413270" sldId="278"/>
            <ac:picMk id="9" creationId="{2CFB4381-A5F6-4677-A1D1-FD9976283953}"/>
          </ac:picMkLst>
        </pc:picChg>
        <pc:picChg chg="add mod">
          <ac:chgData name="Andrew Holmes" userId="eb9da5768798d098" providerId="LiveId" clId="{5E968FA6-4ED7-4C45-B556-26F231484913}" dt="2023-08-30T00:13:44.049" v="50" actId="1076"/>
          <ac:picMkLst>
            <pc:docMk/>
            <pc:sldMk cId="78413270" sldId="278"/>
            <ac:picMk id="11" creationId="{7DF71491-FEC3-3FE7-EE9F-A35E2ADD30CA}"/>
          </ac:picMkLst>
        </pc:picChg>
      </pc:sldChg>
      <pc:sldChg chg="addSp delSp modSp new mod modClrScheme modAnim chgLayout">
        <pc:chgData name="Andrew Holmes" userId="eb9da5768798d098" providerId="LiveId" clId="{5E968FA6-4ED7-4C45-B556-26F231484913}" dt="2023-08-31T00:25:42.324" v="326" actId="20577"/>
        <pc:sldMkLst>
          <pc:docMk/>
          <pc:sldMk cId="1755053816" sldId="279"/>
        </pc:sldMkLst>
        <pc:spChg chg="del mod ord">
          <ac:chgData name="Andrew Holmes" userId="eb9da5768798d098" providerId="LiveId" clId="{5E968FA6-4ED7-4C45-B556-26F231484913}" dt="2023-08-30T00:14:23.383" v="84" actId="700"/>
          <ac:spMkLst>
            <pc:docMk/>
            <pc:sldMk cId="1755053816" sldId="279"/>
            <ac:spMk id="2" creationId="{9B4EDADD-E957-098F-6465-3661F98110DC}"/>
          </ac:spMkLst>
        </pc:spChg>
        <pc:spChg chg="mod ord">
          <ac:chgData name="Andrew Holmes" userId="eb9da5768798d098" providerId="LiveId" clId="{5E968FA6-4ED7-4C45-B556-26F231484913}" dt="2023-08-30T00:14:23.383" v="84" actId="700"/>
          <ac:spMkLst>
            <pc:docMk/>
            <pc:sldMk cId="1755053816" sldId="279"/>
            <ac:spMk id="3" creationId="{EB193D35-AABA-48C9-D7DF-C79402CD6348}"/>
          </ac:spMkLst>
        </pc:spChg>
        <pc:spChg chg="del mod ord">
          <ac:chgData name="Andrew Holmes" userId="eb9da5768798d098" providerId="LiveId" clId="{5E968FA6-4ED7-4C45-B556-26F231484913}" dt="2023-08-30T00:14:23.383" v="84" actId="700"/>
          <ac:spMkLst>
            <pc:docMk/>
            <pc:sldMk cId="1755053816" sldId="279"/>
            <ac:spMk id="4" creationId="{5DC2C153-0D58-2AEA-330E-7F18F9D2FCAA}"/>
          </ac:spMkLst>
        </pc:spChg>
        <pc:spChg chg="add mod ord">
          <ac:chgData name="Andrew Holmes" userId="eb9da5768798d098" providerId="LiveId" clId="{5E968FA6-4ED7-4C45-B556-26F231484913}" dt="2023-08-30T00:14:23.383" v="84" actId="700"/>
          <ac:spMkLst>
            <pc:docMk/>
            <pc:sldMk cId="1755053816" sldId="279"/>
            <ac:spMk id="5" creationId="{6488E838-15CC-B460-B562-24D8F2527621}"/>
          </ac:spMkLst>
        </pc:spChg>
        <pc:spChg chg="add mod ord">
          <ac:chgData name="Andrew Holmes" userId="eb9da5768798d098" providerId="LiveId" clId="{5E968FA6-4ED7-4C45-B556-26F231484913}" dt="2023-08-31T00:25:42.324" v="326" actId="20577"/>
          <ac:spMkLst>
            <pc:docMk/>
            <pc:sldMk cId="1755053816" sldId="279"/>
            <ac:spMk id="6" creationId="{910D8F58-4595-1F63-F492-8245485602B5}"/>
          </ac:spMkLst>
        </pc:spChg>
        <pc:picChg chg="add mod">
          <ac:chgData name="Andrew Holmes" userId="eb9da5768798d098" providerId="LiveId" clId="{5E968FA6-4ED7-4C45-B556-26F231484913}" dt="2023-08-30T00:18:09.220" v="116" actId="1076"/>
          <ac:picMkLst>
            <pc:docMk/>
            <pc:sldMk cId="1755053816" sldId="279"/>
            <ac:picMk id="8" creationId="{5233F2C6-E42D-CBE5-4C00-6B9E70596C52}"/>
          </ac:picMkLst>
        </pc:picChg>
        <pc:picChg chg="add mod">
          <ac:chgData name="Andrew Holmes" userId="eb9da5768798d098" providerId="LiveId" clId="{5E968FA6-4ED7-4C45-B556-26F231484913}" dt="2023-08-30T00:18:15.313" v="118" actId="1076"/>
          <ac:picMkLst>
            <pc:docMk/>
            <pc:sldMk cId="1755053816" sldId="279"/>
            <ac:picMk id="10" creationId="{7A924231-3E71-93E5-E096-C4CD33EE307D}"/>
          </ac:picMkLst>
        </pc:picChg>
      </pc:sldChg>
      <pc:sldChg chg="addSp delSp modSp add mod">
        <pc:chgData name="Andrew Holmes" userId="eb9da5768798d098" providerId="LiveId" clId="{5E968FA6-4ED7-4C45-B556-26F231484913}" dt="2023-08-31T00:25:47.615" v="334" actId="20577"/>
        <pc:sldMkLst>
          <pc:docMk/>
          <pc:sldMk cId="1373859167" sldId="280"/>
        </pc:sldMkLst>
        <pc:spChg chg="mod">
          <ac:chgData name="Andrew Holmes" userId="eb9da5768798d098" providerId="LiveId" clId="{5E968FA6-4ED7-4C45-B556-26F231484913}" dt="2023-08-31T00:25:47.615" v="334" actId="20577"/>
          <ac:spMkLst>
            <pc:docMk/>
            <pc:sldMk cId="1373859167" sldId="280"/>
            <ac:spMk id="6" creationId="{910D8F58-4595-1F63-F492-8245485602B5}"/>
          </ac:spMkLst>
        </pc:spChg>
        <pc:picChg chg="add mod">
          <ac:chgData name="Andrew Holmes" userId="eb9da5768798d098" providerId="LiveId" clId="{5E968FA6-4ED7-4C45-B556-26F231484913}" dt="2023-08-30T00:16:18.628" v="105"/>
          <ac:picMkLst>
            <pc:docMk/>
            <pc:sldMk cId="1373859167" sldId="280"/>
            <ac:picMk id="4" creationId="{EB3F2951-49B4-877D-6A32-F3B4417F39BE}"/>
          </ac:picMkLst>
        </pc:picChg>
        <pc:picChg chg="del">
          <ac:chgData name="Andrew Holmes" userId="eb9da5768798d098" providerId="LiveId" clId="{5E968FA6-4ED7-4C45-B556-26F231484913}" dt="2023-08-30T00:16:14.449" v="104" actId="478"/>
          <ac:picMkLst>
            <pc:docMk/>
            <pc:sldMk cId="1373859167" sldId="280"/>
            <ac:picMk id="8" creationId="{5233F2C6-E42D-CBE5-4C00-6B9E70596C52}"/>
          </ac:picMkLst>
        </pc:picChg>
      </pc:sldChg>
      <pc:sldChg chg="addSp delSp modSp new mod modClrScheme modAnim chgLayout">
        <pc:chgData name="Andrew Holmes" userId="eb9da5768798d098" providerId="LiveId" clId="{5E968FA6-4ED7-4C45-B556-26F231484913}" dt="2023-08-31T00:25:56.193" v="342" actId="20577"/>
        <pc:sldMkLst>
          <pc:docMk/>
          <pc:sldMk cId="2819479977" sldId="281"/>
        </pc:sldMkLst>
        <pc:spChg chg="del mod ord">
          <ac:chgData name="Andrew Holmes" userId="eb9da5768798d098" providerId="LiveId" clId="{5E968FA6-4ED7-4C45-B556-26F231484913}" dt="2023-08-30T00:18:55.820" v="121" actId="700"/>
          <ac:spMkLst>
            <pc:docMk/>
            <pc:sldMk cId="2819479977" sldId="281"/>
            <ac:spMk id="2" creationId="{345A1801-9AD9-ACDA-3927-BE4514F9317B}"/>
          </ac:spMkLst>
        </pc:spChg>
        <pc:spChg chg="del mod ord">
          <ac:chgData name="Andrew Holmes" userId="eb9da5768798d098" providerId="LiveId" clId="{5E968FA6-4ED7-4C45-B556-26F231484913}" dt="2023-08-30T00:18:55.820" v="121" actId="700"/>
          <ac:spMkLst>
            <pc:docMk/>
            <pc:sldMk cId="2819479977" sldId="281"/>
            <ac:spMk id="3" creationId="{98859612-28D4-E7B2-47CD-87DCA17F3F84}"/>
          </ac:spMkLst>
        </pc:spChg>
        <pc:spChg chg="del mod ord">
          <ac:chgData name="Andrew Holmes" userId="eb9da5768798d098" providerId="LiveId" clId="{5E968FA6-4ED7-4C45-B556-26F231484913}" dt="2023-08-30T00:18:55.820" v="121" actId="700"/>
          <ac:spMkLst>
            <pc:docMk/>
            <pc:sldMk cId="2819479977" sldId="281"/>
            <ac:spMk id="4" creationId="{A1DCADCA-8BC8-5FA9-AF2B-A0AA509DDB7D}"/>
          </ac:spMkLst>
        </pc:spChg>
        <pc:spChg chg="add mod ord">
          <ac:chgData name="Andrew Holmes" userId="eb9da5768798d098" providerId="LiveId" clId="{5E968FA6-4ED7-4C45-B556-26F231484913}" dt="2023-08-30T00:27:13.130" v="188" actId="20577"/>
          <ac:spMkLst>
            <pc:docMk/>
            <pc:sldMk cId="2819479977" sldId="281"/>
            <ac:spMk id="5" creationId="{1DD7502A-7392-5A15-C0C4-A47EDD4D31DC}"/>
          </ac:spMkLst>
        </pc:spChg>
        <pc:spChg chg="add mod ord">
          <ac:chgData name="Andrew Holmes" userId="eb9da5768798d098" providerId="LiveId" clId="{5E968FA6-4ED7-4C45-B556-26F231484913}" dt="2023-08-30T00:18:55.820" v="121" actId="700"/>
          <ac:spMkLst>
            <pc:docMk/>
            <pc:sldMk cId="2819479977" sldId="281"/>
            <ac:spMk id="6" creationId="{C661D019-7503-1EF1-319B-A0B3369D24CF}"/>
          </ac:spMkLst>
        </pc:spChg>
        <pc:spChg chg="add del mod ord">
          <ac:chgData name="Andrew Holmes" userId="eb9da5768798d098" providerId="LiveId" clId="{5E968FA6-4ED7-4C45-B556-26F231484913}" dt="2023-08-31T00:25:56.193" v="342" actId="20577"/>
          <ac:spMkLst>
            <pc:docMk/>
            <pc:sldMk cId="2819479977" sldId="281"/>
            <ac:spMk id="7" creationId="{8407FED2-0DAF-EB87-01CA-A439EF8EFD6E}"/>
          </ac:spMkLst>
        </pc:spChg>
        <pc:picChg chg="add del mod">
          <ac:chgData name="Andrew Holmes" userId="eb9da5768798d098" providerId="LiveId" clId="{5E968FA6-4ED7-4C45-B556-26F231484913}" dt="2023-08-31T00:03:00.982" v="190"/>
          <ac:picMkLst>
            <pc:docMk/>
            <pc:sldMk cId="2819479977" sldId="281"/>
            <ac:picMk id="3" creationId="{0A18EFB0-07FC-1F6A-E145-5A1506A279C8}"/>
          </ac:picMkLst>
        </pc:picChg>
        <pc:picChg chg="add mod">
          <ac:chgData name="Andrew Holmes" userId="eb9da5768798d098" providerId="LiveId" clId="{5E968FA6-4ED7-4C45-B556-26F231484913}" dt="2023-08-31T00:06:19.640" v="213" actId="1076"/>
          <ac:picMkLst>
            <pc:docMk/>
            <pc:sldMk cId="2819479977" sldId="281"/>
            <ac:picMk id="8" creationId="{7774E545-9FBB-16BA-42B0-55A54986A2CB}"/>
          </ac:picMkLst>
        </pc:picChg>
        <pc:picChg chg="add mod">
          <ac:chgData name="Andrew Holmes" userId="eb9da5768798d098" providerId="LiveId" clId="{5E968FA6-4ED7-4C45-B556-26F231484913}" dt="2023-08-31T00:06:31.533" v="215" actId="1076"/>
          <ac:picMkLst>
            <pc:docMk/>
            <pc:sldMk cId="2819479977" sldId="281"/>
            <ac:picMk id="10" creationId="{5605CEB5-76D8-4A71-EEEB-9FCBF9CDCF24}"/>
          </ac:picMkLst>
        </pc:picChg>
      </pc:sldChg>
      <pc:sldChg chg="addSp delSp modSp add mod">
        <pc:chgData name="Andrew Holmes" userId="eb9da5768798d098" providerId="LiveId" clId="{5E968FA6-4ED7-4C45-B556-26F231484913}" dt="2023-08-31T00:12:51.458" v="272" actId="20577"/>
        <pc:sldMkLst>
          <pc:docMk/>
          <pc:sldMk cId="2307506044" sldId="282"/>
        </pc:sldMkLst>
        <pc:spChg chg="mod">
          <ac:chgData name="Andrew Holmes" userId="eb9da5768798d098" providerId="LiveId" clId="{5E968FA6-4ED7-4C45-B556-26F231484913}" dt="2023-08-31T00:09:48.473" v="244" actId="20577"/>
          <ac:spMkLst>
            <pc:docMk/>
            <pc:sldMk cId="2307506044" sldId="282"/>
            <ac:spMk id="4" creationId="{FB17E0DE-3486-6489-F6CF-0A78B0E5C70B}"/>
          </ac:spMkLst>
        </pc:spChg>
        <pc:spChg chg="mod">
          <ac:chgData name="Andrew Holmes" userId="eb9da5768798d098" providerId="LiveId" clId="{5E968FA6-4ED7-4C45-B556-26F231484913}" dt="2023-08-31T00:12:51.458" v="272" actId="20577"/>
          <ac:spMkLst>
            <pc:docMk/>
            <pc:sldMk cId="2307506044" sldId="282"/>
            <ac:spMk id="5" creationId="{35070750-D974-3AB2-E4CC-A00ED04D87F5}"/>
          </ac:spMkLst>
        </pc:spChg>
        <pc:spChg chg="add del mod">
          <ac:chgData name="Andrew Holmes" userId="eb9da5768798d098" providerId="LiveId" clId="{5E968FA6-4ED7-4C45-B556-26F231484913}" dt="2023-08-31T00:12:37.992" v="268" actId="478"/>
          <ac:spMkLst>
            <pc:docMk/>
            <pc:sldMk cId="2307506044" sldId="282"/>
            <ac:spMk id="6" creationId="{8BD9595B-D14F-F476-A229-10DCA9AFE8FA}"/>
          </ac:spMkLst>
        </pc:spChg>
        <pc:spChg chg="add del mod">
          <ac:chgData name="Andrew Holmes" userId="eb9da5768798d098" providerId="LiveId" clId="{5E968FA6-4ED7-4C45-B556-26F231484913}" dt="2023-08-31T00:12:42.599" v="270" actId="931"/>
          <ac:spMkLst>
            <pc:docMk/>
            <pc:sldMk cId="2307506044" sldId="282"/>
            <ac:spMk id="11" creationId="{50DB6EFF-6042-8D92-DC73-B4E6758C68BD}"/>
          </ac:spMkLst>
        </pc:spChg>
        <pc:picChg chg="add del mod modCrop">
          <ac:chgData name="Andrew Holmes" userId="eb9da5768798d098" providerId="LiveId" clId="{5E968FA6-4ED7-4C45-B556-26F231484913}" dt="2023-08-31T00:12:37.799" v="267" actId="931"/>
          <ac:picMkLst>
            <pc:docMk/>
            <pc:sldMk cId="2307506044" sldId="282"/>
            <ac:picMk id="8" creationId="{FEAE85A2-F93C-6B87-FD74-B75831D3702F}"/>
          </ac:picMkLst>
        </pc:picChg>
        <pc:picChg chg="add del">
          <ac:chgData name="Andrew Holmes" userId="eb9da5768798d098" providerId="LiveId" clId="{5E968FA6-4ED7-4C45-B556-26F231484913}" dt="2023-08-31T00:12:39.200" v="269" actId="478"/>
          <ac:picMkLst>
            <pc:docMk/>
            <pc:sldMk cId="2307506044" sldId="282"/>
            <ac:picMk id="9" creationId="{EB954D62-04DE-59E4-94BD-C537DE127C0D}"/>
          </ac:picMkLst>
        </pc:picChg>
        <pc:picChg chg="add mod">
          <ac:chgData name="Andrew Holmes" userId="eb9da5768798d098" providerId="LiveId" clId="{5E968FA6-4ED7-4C45-B556-26F231484913}" dt="2023-08-31T00:12:42.599" v="270" actId="931"/>
          <ac:picMkLst>
            <pc:docMk/>
            <pc:sldMk cId="2307506044" sldId="282"/>
            <ac:picMk id="13" creationId="{1FAE6B48-A498-72CE-DDED-F813A2AC4CCD}"/>
          </ac:picMkLst>
        </pc:picChg>
      </pc:sldChg>
      <pc:sldChg chg="addSp delSp modSp add del mod">
        <pc:chgData name="Andrew Holmes" userId="eb9da5768798d098" providerId="LiveId" clId="{5E968FA6-4ED7-4C45-B556-26F231484913}" dt="2023-08-31T00:09:43.346" v="239" actId="47"/>
        <pc:sldMkLst>
          <pc:docMk/>
          <pc:sldMk cId="4240902587" sldId="282"/>
        </pc:sldMkLst>
        <pc:spChg chg="add del mod">
          <ac:chgData name="Andrew Holmes" userId="eb9da5768798d098" providerId="LiveId" clId="{5E968FA6-4ED7-4C45-B556-26F231484913}" dt="2023-08-31T00:08:18.156" v="227" actId="20577"/>
          <ac:spMkLst>
            <pc:docMk/>
            <pc:sldMk cId="4240902587" sldId="282"/>
            <ac:spMk id="4" creationId="{FB17E0DE-3486-6489-F6CF-0A78B0E5C70B}"/>
          </ac:spMkLst>
        </pc:spChg>
        <pc:spChg chg="add del mod">
          <ac:chgData name="Andrew Holmes" userId="eb9da5768798d098" providerId="LiveId" clId="{5E968FA6-4ED7-4C45-B556-26F231484913}" dt="2023-08-31T00:08:09.774" v="221" actId="478"/>
          <ac:spMkLst>
            <pc:docMk/>
            <pc:sldMk cId="4240902587" sldId="282"/>
            <ac:spMk id="6" creationId="{0EB6E89B-B7E9-1234-509E-3A89165B9EFA}"/>
          </ac:spMkLst>
        </pc:spChg>
        <pc:picChg chg="add del mod">
          <ac:chgData name="Andrew Holmes" userId="eb9da5768798d098" providerId="LiveId" clId="{5E968FA6-4ED7-4C45-B556-26F231484913}" dt="2023-08-31T00:08:07.564" v="220"/>
          <ac:picMkLst>
            <pc:docMk/>
            <pc:sldMk cId="4240902587" sldId="282"/>
            <ac:picMk id="8" creationId="{69E75734-0238-F397-5CFA-FEDD6DA6CB18}"/>
          </ac:picMkLst>
        </pc:picChg>
        <pc:picChg chg="del">
          <ac:chgData name="Andrew Holmes" userId="eb9da5768798d098" providerId="LiveId" clId="{5E968FA6-4ED7-4C45-B556-26F231484913}" dt="2023-08-31T00:08:05.574" v="218" actId="478"/>
          <ac:picMkLst>
            <pc:docMk/>
            <pc:sldMk cId="4240902587" sldId="282"/>
            <ac:picMk id="9" creationId="{EB954D62-04DE-59E4-94BD-C537DE127C0D}"/>
          </ac:picMkLst>
        </pc:picChg>
        <pc:picChg chg="add del mod">
          <ac:chgData name="Andrew Holmes" userId="eb9da5768798d098" providerId="LiveId" clId="{5E968FA6-4ED7-4C45-B556-26F231484913}" dt="2023-08-31T00:08:11.221" v="223"/>
          <ac:picMkLst>
            <pc:docMk/>
            <pc:sldMk cId="4240902587" sldId="282"/>
            <ac:picMk id="11" creationId="{2DCC0560-B361-A510-D3ED-1C53E87D6EC9}"/>
          </ac:picMkLst>
        </pc:picChg>
        <pc:picChg chg="add del mod">
          <ac:chgData name="Andrew Holmes" userId="eb9da5768798d098" providerId="LiveId" clId="{5E968FA6-4ED7-4C45-B556-26F231484913}" dt="2023-08-31T00:09:15.385" v="232" actId="478"/>
          <ac:picMkLst>
            <pc:docMk/>
            <pc:sldMk cId="4240902587" sldId="282"/>
            <ac:picMk id="13" creationId="{417EF5BC-F47C-15D1-2E30-CEFA63BBE03B}"/>
          </ac:picMkLst>
        </pc:picChg>
        <pc:picChg chg="add del mod">
          <ac:chgData name="Andrew Holmes" userId="eb9da5768798d098" providerId="LiveId" clId="{5E968FA6-4ED7-4C45-B556-26F231484913}" dt="2023-08-31T00:09:41.369" v="238" actId="21"/>
          <ac:picMkLst>
            <pc:docMk/>
            <pc:sldMk cId="4240902587" sldId="282"/>
            <ac:picMk id="15" creationId="{46907334-DEB6-26DF-8153-7860A07C4B42}"/>
          </ac:picMkLst>
        </pc:picChg>
      </pc:sldChg>
      <pc:sldChg chg="addSp delSp modSp add mod">
        <pc:chgData name="Andrew Holmes" userId="eb9da5768798d098" providerId="LiveId" clId="{5E968FA6-4ED7-4C45-B556-26F231484913}" dt="2023-08-31T00:21:36.572" v="297" actId="1076"/>
        <pc:sldMkLst>
          <pc:docMk/>
          <pc:sldMk cId="1843281587" sldId="283"/>
        </pc:sldMkLst>
        <pc:spChg chg="mod">
          <ac:chgData name="Andrew Holmes" userId="eb9da5768798d098" providerId="LiveId" clId="{5E968FA6-4ED7-4C45-B556-26F231484913}" dt="2023-08-31T00:19:45.853" v="277" actId="20577"/>
          <ac:spMkLst>
            <pc:docMk/>
            <pc:sldMk cId="1843281587" sldId="283"/>
            <ac:spMk id="5" creationId="{35070750-D974-3AB2-E4CC-A00ED04D87F5}"/>
          </ac:spMkLst>
        </pc:spChg>
        <pc:spChg chg="add del mod">
          <ac:chgData name="Andrew Holmes" userId="eb9da5768798d098" providerId="LiveId" clId="{5E968FA6-4ED7-4C45-B556-26F231484913}" dt="2023-08-31T00:19:54.651" v="279" actId="931"/>
          <ac:spMkLst>
            <pc:docMk/>
            <pc:sldMk cId="1843281587" sldId="283"/>
            <ac:spMk id="6" creationId="{C6DAE708-9925-00E3-F6C8-8618993EF5B4}"/>
          </ac:spMkLst>
        </pc:spChg>
        <pc:spChg chg="add del mod">
          <ac:chgData name="Andrew Holmes" userId="eb9da5768798d098" providerId="LiveId" clId="{5E968FA6-4ED7-4C45-B556-26F231484913}" dt="2023-08-31T00:20:04.647" v="281" actId="931"/>
          <ac:spMkLst>
            <pc:docMk/>
            <pc:sldMk cId="1843281587" sldId="283"/>
            <ac:spMk id="10" creationId="{3E75E852-55F5-8130-9AFC-1B7D5744775D}"/>
          </ac:spMkLst>
        </pc:spChg>
        <pc:spChg chg="add del mod">
          <ac:chgData name="Andrew Holmes" userId="eb9da5768798d098" providerId="LiveId" clId="{5E968FA6-4ED7-4C45-B556-26F231484913}" dt="2023-08-31T00:20:13.910" v="283" actId="931"/>
          <ac:spMkLst>
            <pc:docMk/>
            <pc:sldMk cId="1843281587" sldId="283"/>
            <ac:spMk id="15" creationId="{59D2AFEC-8B6B-0862-C2B1-58C901D3D087}"/>
          </ac:spMkLst>
        </pc:spChg>
        <pc:picChg chg="add del mod">
          <ac:chgData name="Andrew Holmes" userId="eb9da5768798d098" providerId="LiveId" clId="{5E968FA6-4ED7-4C45-B556-26F231484913}" dt="2023-08-31T00:20:00.951" v="280" actId="478"/>
          <ac:picMkLst>
            <pc:docMk/>
            <pc:sldMk cId="1843281587" sldId="283"/>
            <ac:picMk id="8" creationId="{AEF11476-82EC-A454-C5EA-4DAD5A2EE94E}"/>
          </ac:picMkLst>
        </pc:picChg>
        <pc:picChg chg="add del mod">
          <ac:chgData name="Andrew Holmes" userId="eb9da5768798d098" providerId="LiveId" clId="{5E968FA6-4ED7-4C45-B556-26F231484913}" dt="2023-08-31T00:20:08.484" v="282" actId="478"/>
          <ac:picMkLst>
            <pc:docMk/>
            <pc:sldMk cId="1843281587" sldId="283"/>
            <ac:picMk id="12" creationId="{3074CA4C-8E6A-C7DB-D712-8212672289F2}"/>
          </ac:picMkLst>
        </pc:picChg>
        <pc:picChg chg="del">
          <ac:chgData name="Andrew Holmes" userId="eb9da5768798d098" providerId="LiveId" clId="{5E968FA6-4ED7-4C45-B556-26F231484913}" dt="2023-08-31T00:19:47.392" v="278" actId="478"/>
          <ac:picMkLst>
            <pc:docMk/>
            <pc:sldMk cId="1843281587" sldId="283"/>
            <ac:picMk id="13" creationId="{1FAE6B48-A498-72CE-DDED-F813A2AC4CCD}"/>
          </ac:picMkLst>
        </pc:picChg>
        <pc:picChg chg="add mod modCrop">
          <ac:chgData name="Andrew Holmes" userId="eb9da5768798d098" providerId="LiveId" clId="{5E968FA6-4ED7-4C45-B556-26F231484913}" dt="2023-08-31T00:21:36.572" v="297" actId="1076"/>
          <ac:picMkLst>
            <pc:docMk/>
            <pc:sldMk cId="1843281587" sldId="283"/>
            <ac:picMk id="17" creationId="{996690A4-CA35-5E68-5576-79C8A9107015}"/>
          </ac:picMkLst>
        </pc:picChg>
      </pc:sldChg>
      <pc:sldChg chg="add del">
        <pc:chgData name="Andrew Holmes" userId="eb9da5768798d098" providerId="LiveId" clId="{5E968FA6-4ED7-4C45-B556-26F231484913}" dt="2023-08-31T00:19:37.920" v="274" actId="47"/>
        <pc:sldMkLst>
          <pc:docMk/>
          <pc:sldMk cId="3208375192" sldId="283"/>
        </pc:sldMkLst>
      </pc:sldChg>
      <pc:sldChg chg="addSp delSp modSp add mod">
        <pc:chgData name="Andrew Holmes" userId="eb9da5768798d098" providerId="LiveId" clId="{5E968FA6-4ED7-4C45-B556-26F231484913}" dt="2023-08-31T00:22:31.628" v="302" actId="20577"/>
        <pc:sldMkLst>
          <pc:docMk/>
          <pc:sldMk cId="464464732" sldId="284"/>
        </pc:sldMkLst>
        <pc:spChg chg="mod">
          <ac:chgData name="Andrew Holmes" userId="eb9da5768798d098" providerId="LiveId" clId="{5E968FA6-4ED7-4C45-B556-26F231484913}" dt="2023-08-31T00:22:31.628" v="302" actId="20577"/>
          <ac:spMkLst>
            <pc:docMk/>
            <pc:sldMk cId="464464732" sldId="284"/>
            <ac:spMk id="5" creationId="{35070750-D974-3AB2-E4CC-A00ED04D87F5}"/>
          </ac:spMkLst>
        </pc:spChg>
        <pc:spChg chg="add del mod">
          <ac:chgData name="Andrew Holmes" userId="eb9da5768798d098" providerId="LiveId" clId="{5E968FA6-4ED7-4C45-B556-26F231484913}" dt="2023-08-31T00:22:16.851" v="300" actId="931"/>
          <ac:spMkLst>
            <pc:docMk/>
            <pc:sldMk cId="464464732" sldId="284"/>
            <ac:spMk id="6" creationId="{577C759B-EA9A-854F-AC40-DA92ACB3441F}"/>
          </ac:spMkLst>
        </pc:spChg>
        <pc:picChg chg="add mod">
          <ac:chgData name="Andrew Holmes" userId="eb9da5768798d098" providerId="LiveId" clId="{5E968FA6-4ED7-4C45-B556-26F231484913}" dt="2023-08-31T00:22:16.851" v="300" actId="931"/>
          <ac:picMkLst>
            <pc:docMk/>
            <pc:sldMk cId="464464732" sldId="284"/>
            <ac:picMk id="8" creationId="{E175811C-89F1-50A2-1208-381422B46BAF}"/>
          </ac:picMkLst>
        </pc:picChg>
        <pc:picChg chg="del">
          <ac:chgData name="Andrew Holmes" userId="eb9da5768798d098" providerId="LiveId" clId="{5E968FA6-4ED7-4C45-B556-26F231484913}" dt="2023-08-31T00:22:12.523" v="299" actId="478"/>
          <ac:picMkLst>
            <pc:docMk/>
            <pc:sldMk cId="464464732" sldId="284"/>
            <ac:picMk id="17" creationId="{996690A4-CA35-5E68-5576-79C8A910701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816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8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676533" y="532800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2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479;p67">
            <a:extLst>
              <a:ext uri="{FF2B5EF4-FFF2-40B4-BE49-F238E27FC236}">
                <a16:creationId xmlns:a16="http://schemas.microsoft.com/office/drawing/2014/main" id="{70B39B3E-175D-BF10-08CB-BC84C1CE6C9B}"/>
              </a:ext>
            </a:extLst>
          </p:cNvPr>
          <p:cNvSpPr/>
          <p:nvPr/>
        </p:nvSpPr>
        <p:spPr>
          <a:xfrm>
            <a:off x="5250028" y="1168563"/>
            <a:ext cx="5581432" cy="46884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" name="Google Shape;482;p67">
            <a:extLst>
              <a:ext uri="{FF2B5EF4-FFF2-40B4-BE49-F238E27FC236}">
                <a16:creationId xmlns:a16="http://schemas.microsoft.com/office/drawing/2014/main" id="{026AE7B9-E3AC-691B-920B-39C067D6FD83}"/>
              </a:ext>
            </a:extLst>
          </p:cNvPr>
          <p:cNvCxnSpPr/>
          <p:nvPr/>
        </p:nvCxnSpPr>
        <p:spPr>
          <a:xfrm>
            <a:off x="1443500" y="2397835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BECBA50-DEEE-ABFF-6FC7-E9A3CBAAA6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0951" y="1287956"/>
            <a:ext cx="5196416" cy="4464049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C8F791-7DEC-7F60-0ED9-CD345729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351" y="2495551"/>
            <a:ext cx="3805767" cy="3344333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pPr lvl="0"/>
            <a:r>
              <a:rPr lang="en-US"/>
              <a:t>Slide content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1348CF4-3AC7-B712-F34A-9CA03D8C67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008FB-C932-23F8-DB1D-241D4FB267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321" y="1492673"/>
            <a:ext cx="3933825" cy="807447"/>
          </a:xfrm>
        </p:spPr>
        <p:txBody>
          <a:bodyPr/>
          <a:lstStyle>
            <a:lvl1pPr marL="139700" indent="0">
              <a:buNone/>
              <a:defRPr sz="500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sz="5000">
                <a:latin typeface="Cormorant Garamond Medium" pitchFamily="2" charset="0"/>
                <a:ea typeface="Cormorant Garamond Medium" pitchFamily="2" charset="0"/>
              </a:rPr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220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640341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6877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FFA8CC6C-C6A7-C4A8-9C79-42B0EB43FF9B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21C977D8-B371-F01C-2DF4-DF02120D206E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6B28F1E9-F0FE-CEFA-37DE-7F6DDF391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461105-ECD9-C2E9-783D-48F1A5DE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B07C3E1B-2FE7-CCDD-54E3-554FC6AE0868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164139-907D-A236-0002-C777594137F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20542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78286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4737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7716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7551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1564971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57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6042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70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C8E1-5E5D-4134-DA75-47A83CCC8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CA81E-5327-E0EE-670B-2F17B7A5E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DA6E4-137D-26B8-CF6F-BDD1CB77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CE7CB-E788-4D37-9F70-B9A2CAF478C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9C495-0F52-962F-712B-E7F53C39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6F835-BEB1-3CF0-362E-596AFEF7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D204-F6F8-463D-8D26-C269779A7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9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167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604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xx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3692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305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581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744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2670267" y="1293567"/>
            <a:ext cx="6851600" cy="36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2776188" y="1378564"/>
            <a:ext cx="6639200" cy="3491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349600" y="1771400"/>
            <a:ext cx="5492800" cy="1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349600" y="3409000"/>
            <a:ext cx="5492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38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0835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99804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4146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34809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s50.dev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50.harvard.edu/college" TargetMode="External"/><Relationship Id="rId7" Type="http://schemas.openxmlformats.org/officeDocument/2006/relationships/hyperlink" Target="https://cs50.ai/" TargetMode="External"/><Relationship Id="rId2" Type="http://schemas.openxmlformats.org/officeDocument/2006/relationships/hyperlink" Target="https://www.cs50.dev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cs50.harvard.edu/college/2023/fall/hours/" TargetMode="External"/><Relationship Id="rId5" Type="http://schemas.openxmlformats.org/officeDocument/2006/relationships/hyperlink" Target="https://edstem.org/us/dashboard" TargetMode="External"/><Relationship Id="rId4" Type="http://schemas.openxmlformats.org/officeDocument/2006/relationships/hyperlink" Target="https://www.gradescope.com/accoun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A5DDDB-E4C9-ADA1-C836-B98FA50C9524}"/>
              </a:ext>
            </a:extLst>
          </p:cNvPr>
          <p:cNvSpPr txBox="1"/>
          <p:nvPr/>
        </p:nvSpPr>
        <p:spPr>
          <a:xfrm>
            <a:off x="3860314" y="1089404"/>
            <a:ext cx="4471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Welcome to cs50 Section!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6890E-C126-F07C-76CB-177E962D11A1}"/>
              </a:ext>
            </a:extLst>
          </p:cNvPr>
          <p:cNvSpPr txBox="1"/>
          <p:nvPr/>
        </p:nvSpPr>
        <p:spPr>
          <a:xfrm>
            <a:off x="3860314" y="3166852"/>
            <a:ext cx="4471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  <a:latin typeface="Catamaran" panose="020B0604020202020204"/>
                <a:ea typeface="Cormorant Garamond Medium" pitchFamily="2" charset="0"/>
              </a:rPr>
              <a:t>Please form groups of 3 and start the activity!</a:t>
            </a:r>
          </a:p>
        </p:txBody>
      </p:sp>
    </p:spTree>
    <p:extLst>
      <p:ext uri="{BB962C8B-B14F-4D97-AF65-F5344CB8AC3E}">
        <p14:creationId xmlns:p14="http://schemas.microsoft.com/office/powerpoint/2010/main" val="2363113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8282F4-554F-662D-A8B1-FB7BE62B2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37CFA10-E827-7451-54AD-8952033A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Scratch program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12D745-8094-09E9-39FA-6C242C2D20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434CD6-8237-0D71-F71E-BB44C565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38" y="2534688"/>
            <a:ext cx="3565640" cy="2430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637724-FAB7-D711-1360-91FA1434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93" y="2238009"/>
            <a:ext cx="3052639" cy="254058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8DB178-9C75-446C-3C8D-CC8BACF6A4F9}"/>
              </a:ext>
            </a:extLst>
          </p:cNvPr>
          <p:cNvSpPr/>
          <p:nvPr/>
        </p:nvSpPr>
        <p:spPr>
          <a:xfrm>
            <a:off x="5526986" y="3429000"/>
            <a:ext cx="1678069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5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E1A75-48C6-FD2E-2349-2F548F0FB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24210F-9FB8-3A7E-BFB7-F578957B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Equivalent for hello world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7CE09-2CF7-8C4A-70DE-815A5C7FAA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 C</a:t>
            </a:r>
            <a:endParaRPr lang="en-US"/>
          </a:p>
        </p:txBody>
      </p:sp>
      <p:pic>
        <p:nvPicPr>
          <p:cNvPr id="17" name="Picture 1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062209A-3235-A641-2CA6-B14670E16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t="14198" r="9505" b="14772"/>
          <a:stretch/>
        </p:blipFill>
        <p:spPr>
          <a:xfrm>
            <a:off x="6708710" y="2463282"/>
            <a:ext cx="4385388" cy="25020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E719A-1C86-4EAB-7C1C-8A4DEA3C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8" y="2534688"/>
            <a:ext cx="3565640" cy="243068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A8FFEB-ACA2-5ADA-174A-B89881599DAC}"/>
              </a:ext>
            </a:extLst>
          </p:cNvPr>
          <p:cNvSpPr/>
          <p:nvPr/>
        </p:nvSpPr>
        <p:spPr>
          <a:xfrm>
            <a:off x="4891478" y="3424428"/>
            <a:ext cx="1678069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artoon cat running with a speech bubble&#10;&#10;Description automatically generated">
            <a:extLst>
              <a:ext uri="{FF2B5EF4-FFF2-40B4-BE49-F238E27FC236}">
                <a16:creationId xmlns:a16="http://schemas.microsoft.com/office/drawing/2014/main" id="{817C9785-366B-1F39-6EBB-DE1A62C27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12" y="1695359"/>
            <a:ext cx="1968717" cy="1638481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BF0705DD-2716-A8B2-341C-CCD3D3CFCEDE}"/>
              </a:ext>
            </a:extLst>
          </p:cNvPr>
          <p:cNvSpPr/>
          <p:nvPr/>
        </p:nvSpPr>
        <p:spPr>
          <a:xfrm>
            <a:off x="10082272" y="4429416"/>
            <a:ext cx="358760" cy="107190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3D0A29-DE8E-19C3-CC09-DE128F5D1868}"/>
              </a:ext>
            </a:extLst>
          </p:cNvPr>
          <p:cNvSpPr/>
          <p:nvPr/>
        </p:nvSpPr>
        <p:spPr>
          <a:xfrm>
            <a:off x="10082272" y="4108237"/>
            <a:ext cx="291137" cy="27125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0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899F79-66E1-988C-60BF-E24BBF97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9882F-E2A1-3901-E125-E2AA1D48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Scratch ‘say’, C </a:t>
            </a:r>
            <a:r>
              <a:rPr lang="en-US" err="1"/>
              <a:t>printf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4989B-470D-3E43-140E-B847E82AF0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 C</a:t>
            </a:r>
            <a:endParaRPr lang="en-US"/>
          </a:p>
        </p:txBody>
      </p:sp>
      <p:pic>
        <p:nvPicPr>
          <p:cNvPr id="16" name="Picture 15" descr="A cartoon cat running with a speech bubble&#10;&#10;Description automatically generated">
            <a:extLst>
              <a:ext uri="{FF2B5EF4-FFF2-40B4-BE49-F238E27FC236}">
                <a16:creationId xmlns:a16="http://schemas.microsoft.com/office/drawing/2014/main" id="{33B00AF4-7C68-74F7-5B34-092EAFB27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69" y="1621003"/>
            <a:ext cx="1968717" cy="1638481"/>
          </a:xfrm>
          <a:prstGeom prst="rect">
            <a:avLst/>
          </a:prstGeom>
        </p:spPr>
      </p:pic>
      <p:pic>
        <p:nvPicPr>
          <p:cNvPr id="20" name="Picture 19" descr="A cartoon cat running&#10;&#10;Description automatically generated">
            <a:extLst>
              <a:ext uri="{FF2B5EF4-FFF2-40B4-BE49-F238E27FC236}">
                <a16:creationId xmlns:a16="http://schemas.microsoft.com/office/drawing/2014/main" id="{93F95AC5-3017-0962-87C7-40E696389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69" y="3452256"/>
            <a:ext cx="2210044" cy="1570740"/>
          </a:xfrm>
          <a:prstGeom prst="rect">
            <a:avLst/>
          </a:prstGeom>
        </p:spPr>
      </p:pic>
      <p:pic>
        <p:nvPicPr>
          <p:cNvPr id="24" name="Picture 23" descr="A screenshot of a chat&#10;&#10;Description automatically generated">
            <a:extLst>
              <a:ext uri="{FF2B5EF4-FFF2-40B4-BE49-F238E27FC236}">
                <a16:creationId xmlns:a16="http://schemas.microsoft.com/office/drawing/2014/main" id="{B3825CA7-1A4F-D28E-2D4A-21E77425C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0" y="4038051"/>
            <a:ext cx="2753989" cy="861555"/>
          </a:xfrm>
          <a:prstGeom prst="rect">
            <a:avLst/>
          </a:prstGeom>
        </p:spPr>
      </p:pic>
      <p:pic>
        <p:nvPicPr>
          <p:cNvPr id="26" name="Picture 25" descr="A purple and white chat bubble&#10;&#10;Description automatically generated">
            <a:extLst>
              <a:ext uri="{FF2B5EF4-FFF2-40B4-BE49-F238E27FC236}">
                <a16:creationId xmlns:a16="http://schemas.microsoft.com/office/drawing/2014/main" id="{EBF75E91-51B8-B94E-F0AB-D63C7BD11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0" y="2206798"/>
            <a:ext cx="1915239" cy="808656"/>
          </a:xfrm>
          <a:prstGeom prst="rect">
            <a:avLst/>
          </a:prstGeom>
        </p:spPr>
      </p:pic>
      <p:pic>
        <p:nvPicPr>
          <p:cNvPr id="28" name="Picture 27" descr="A black rectangular object with text&#10;&#10;Description automatically generated">
            <a:extLst>
              <a:ext uri="{FF2B5EF4-FFF2-40B4-BE49-F238E27FC236}">
                <a16:creationId xmlns:a16="http://schemas.microsoft.com/office/drawing/2014/main" id="{05DCAA4D-22C5-5608-A03C-4D176F82A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91" y="2093228"/>
            <a:ext cx="3580528" cy="1035796"/>
          </a:xfrm>
          <a:prstGeom prst="rect">
            <a:avLst/>
          </a:prstGeom>
        </p:spPr>
      </p:pic>
      <p:pic>
        <p:nvPicPr>
          <p:cNvPr id="34" name="Picture 33" descr="A black rectangular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4C4E13C-A8D7-9676-CB3D-F406FF5FA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13" y="3768178"/>
            <a:ext cx="4887187" cy="1166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BB07E-07D9-5B0B-FD04-CB69EE71BFF6}"/>
              </a:ext>
            </a:extLst>
          </p:cNvPr>
          <p:cNvSpPr txBox="1"/>
          <p:nvPr/>
        </p:nvSpPr>
        <p:spPr>
          <a:xfrm>
            <a:off x="2542309" y="5213927"/>
            <a:ext cx="7107382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 err="1">
                <a:latin typeface="Catamaran" panose="020B0604020202020204"/>
              </a:rPr>
              <a:t>printf</a:t>
            </a:r>
            <a:r>
              <a:rPr lang="en-US" sz="4000" b="1" dirty="0">
                <a:latin typeface="Catamaran" panose="020B0604020202020204"/>
              </a:rPr>
              <a:t> </a:t>
            </a:r>
            <a:r>
              <a:rPr lang="en-US" sz="4000" dirty="0">
                <a:latin typeface="Catamaran" panose="020B0604020202020204"/>
                <a:sym typeface="Wingdings" panose="05000000000000000000" pitchFamily="2" charset="2"/>
              </a:rPr>
              <a:t> </a:t>
            </a:r>
            <a:r>
              <a:rPr lang="en-US" sz="4000" b="1" dirty="0">
                <a:latin typeface="Catamaran" panose="020B0604020202020204"/>
                <a:sym typeface="Wingdings" panose="05000000000000000000" pitchFamily="2" charset="2"/>
              </a:rPr>
              <a:t>print f</a:t>
            </a:r>
            <a:r>
              <a:rPr lang="en-US" sz="4000" dirty="0">
                <a:latin typeface="Catamaran" panose="020B0604020202020204"/>
                <a:sym typeface="Wingdings" panose="05000000000000000000" pitchFamily="2" charset="2"/>
              </a:rPr>
              <a:t>ormatted string</a:t>
            </a:r>
            <a:endParaRPr lang="en-US" sz="4000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719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47ED64-3063-A9C3-4F2A-C88B6652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Andrew… 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AD678-DA6F-AE18-A167-6DF4FCF04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 C</a:t>
            </a:r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07ADB10-2EB7-885C-2E9D-C21559AB1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57" y="4175658"/>
            <a:ext cx="7981950" cy="1905000"/>
          </a:xfrm>
          <a:prstGeom prst="rect">
            <a:avLst/>
          </a:prstGeom>
        </p:spPr>
      </p:pic>
      <p:pic>
        <p:nvPicPr>
          <p:cNvPr id="12" name="Picture 11" descr="A screenshot of a chat&#10;&#10;Description automatically generated">
            <a:extLst>
              <a:ext uri="{FF2B5EF4-FFF2-40B4-BE49-F238E27FC236}">
                <a16:creationId xmlns:a16="http://schemas.microsoft.com/office/drawing/2014/main" id="{730E8E1B-A8A2-088A-FE84-577FA1DB2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57" y="1861457"/>
            <a:ext cx="7079950" cy="2214884"/>
          </a:xfrm>
          <a:prstGeom prst="rect">
            <a:avLst/>
          </a:prstGeom>
        </p:spPr>
      </p:pic>
      <p:pic>
        <p:nvPicPr>
          <p:cNvPr id="15" name="Picture 14" descr="A black rectangular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B6A7F045-6BE0-A4B5-4EAE-16C52397B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57" y="4175658"/>
            <a:ext cx="79819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0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5DA9EE-A071-4E24-645D-F27FEA829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2" y="2838074"/>
            <a:ext cx="10272000" cy="756362"/>
          </a:xfrm>
        </p:spPr>
        <p:txBody>
          <a:bodyPr/>
          <a:lstStyle/>
          <a:p>
            <a:pPr algn="ctr"/>
            <a:r>
              <a:rPr lang="en-US" sz="6000" b="1"/>
              <a:t>VS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7ED64-3063-A9C3-4F2A-C88B6652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AD678-DA6F-AE18-A167-6DF4FCF04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 C</a:t>
            </a:r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07ADB10-2EB7-885C-2E9D-C21559AB1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7" y="984589"/>
            <a:ext cx="7981950" cy="1905000"/>
          </a:xfrm>
          <a:prstGeom prst="rect">
            <a:avLst/>
          </a:prstGeom>
        </p:spPr>
      </p:pic>
      <p:pic>
        <p:nvPicPr>
          <p:cNvPr id="6" name="Picture 5" descr="A black rectangular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03DC44C-6DEF-531A-3CCC-F3C5DE3D4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7" y="3902073"/>
            <a:ext cx="7981950" cy="1905000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38920204-363D-A34A-85BB-95ECD5F75E66}"/>
              </a:ext>
            </a:extLst>
          </p:cNvPr>
          <p:cNvSpPr/>
          <p:nvPr/>
        </p:nvSpPr>
        <p:spPr>
          <a:xfrm rot="16200000">
            <a:off x="8922616" y="1926795"/>
            <a:ext cx="1388362" cy="1049469"/>
          </a:xfrm>
          <a:prstGeom prst="bentUpArrow">
            <a:avLst>
              <a:gd name="adj1" fmla="val 16033"/>
              <a:gd name="adj2" fmla="val 21181"/>
              <a:gd name="adj3" fmla="val 3330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82D85-6EE9-19EC-7471-BB68D1AE70CD}"/>
              </a:ext>
            </a:extLst>
          </p:cNvPr>
          <p:cNvSpPr txBox="1"/>
          <p:nvPr/>
        </p:nvSpPr>
        <p:spPr>
          <a:xfrm>
            <a:off x="9214005" y="3237588"/>
            <a:ext cx="20271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DON’T DO THIS ONE. IT CAN BE USED BY HACKERS TO EDIT YOUR MEMORY.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74662DD5-FBF3-9AAD-3A06-F499BFAE55A3}"/>
              </a:ext>
            </a:extLst>
          </p:cNvPr>
          <p:cNvSpPr/>
          <p:nvPr/>
        </p:nvSpPr>
        <p:spPr>
          <a:xfrm rot="2606399">
            <a:off x="2216875" y="1130131"/>
            <a:ext cx="1596919" cy="1505041"/>
          </a:xfrm>
          <a:prstGeom prst="plus">
            <a:avLst>
              <a:gd name="adj" fmla="val 434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8A39984A-7237-1CB9-A74F-C07341BC4823}"/>
              </a:ext>
            </a:extLst>
          </p:cNvPr>
          <p:cNvSpPr/>
          <p:nvPr/>
        </p:nvSpPr>
        <p:spPr>
          <a:xfrm rot="2606399">
            <a:off x="4403597" y="1184568"/>
            <a:ext cx="1596919" cy="1505041"/>
          </a:xfrm>
          <a:prstGeom prst="plus">
            <a:avLst>
              <a:gd name="adj" fmla="val 434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84E4139-A272-E4FD-06CE-3E76DFDC5093}"/>
              </a:ext>
            </a:extLst>
          </p:cNvPr>
          <p:cNvSpPr/>
          <p:nvPr/>
        </p:nvSpPr>
        <p:spPr>
          <a:xfrm rot="2606399">
            <a:off x="6214438" y="1211620"/>
            <a:ext cx="1596919" cy="1505041"/>
          </a:xfrm>
          <a:prstGeom prst="plus">
            <a:avLst>
              <a:gd name="adj" fmla="val 434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hat&#10;&#10;Description automatically generated">
            <a:extLst>
              <a:ext uri="{FF2B5EF4-FFF2-40B4-BE49-F238E27FC236}">
                <a16:creationId xmlns:a16="http://schemas.microsoft.com/office/drawing/2014/main" id="{730E8E1B-A8A2-088A-FE84-577FA1DB2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2" y="2935614"/>
            <a:ext cx="2753989" cy="8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17B322-BAFE-3F44-A3F7-362126EB9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2631973" cy="2124099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INVALID C syntax. </a:t>
            </a:r>
            <a:r>
              <a:rPr lang="en-US" sz="2400" b="1" i="1" dirty="0" err="1">
                <a:solidFill>
                  <a:srgbClr val="FF0000"/>
                </a:solidFill>
              </a:rPr>
              <a:t>printf</a:t>
            </a:r>
            <a:r>
              <a:rPr lang="en-US" sz="2400" b="1" dirty="0">
                <a:solidFill>
                  <a:srgbClr val="FF0000"/>
                </a:solidFill>
              </a:rPr>
              <a:t> REQUIRES a string as input.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202DA7-05E0-35C9-7ED2-487C9751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also prevents…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6FC9C-B911-0983-6747-80C8513457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 C</a:t>
            </a:r>
            <a:endParaRPr lang="en-US" dirty="0"/>
          </a:p>
        </p:txBody>
      </p:sp>
      <p:pic>
        <p:nvPicPr>
          <p:cNvPr id="10" name="Picture 9" descr="A black rectangular with white text&#10;&#10;Description automatically generated">
            <a:extLst>
              <a:ext uri="{FF2B5EF4-FFF2-40B4-BE49-F238E27FC236}">
                <a16:creationId xmlns:a16="http://schemas.microsoft.com/office/drawing/2014/main" id="{0C5EFF67-5D84-8639-BA45-21083DC7C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693354"/>
            <a:ext cx="4762500" cy="1905000"/>
          </a:xfrm>
          <a:prstGeom prst="rect">
            <a:avLst/>
          </a:prstGeom>
        </p:spPr>
      </p:pic>
      <p:pic>
        <p:nvPicPr>
          <p:cNvPr id="12" name="Picture 11" descr="A black background with text and numbers&#10;&#10;Description automatically generated">
            <a:extLst>
              <a:ext uri="{FF2B5EF4-FFF2-40B4-BE49-F238E27FC236}">
                <a16:creationId xmlns:a16="http://schemas.microsoft.com/office/drawing/2014/main" id="{E619CEE8-E20E-C5B5-9F09-9D07A1ED2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955290"/>
            <a:ext cx="5638800" cy="1905000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F080B0E-9377-C64B-A90C-6A234D9AEAC9}"/>
              </a:ext>
            </a:extLst>
          </p:cNvPr>
          <p:cNvSpPr txBox="1">
            <a:spLocks/>
          </p:cNvSpPr>
          <p:nvPr/>
        </p:nvSpPr>
        <p:spPr>
          <a:xfrm>
            <a:off x="8801647" y="4014701"/>
            <a:ext cx="2631973" cy="212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2400" b="1" dirty="0"/>
              <a:t>VALID C. </a:t>
            </a:r>
            <a:r>
              <a:rPr lang="en-US" sz="2400" b="1" dirty="0" err="1"/>
              <a:t>my_variable</a:t>
            </a:r>
            <a:r>
              <a:rPr lang="en-US" sz="2400" b="1" dirty="0"/>
              <a:t> is an int, but is </a:t>
            </a:r>
            <a:r>
              <a:rPr lang="en-US" sz="2400" b="1" dirty="0">
                <a:solidFill>
                  <a:srgbClr val="FF0000"/>
                </a:solidFill>
              </a:rPr>
              <a:t>formatted</a:t>
            </a:r>
            <a:r>
              <a:rPr lang="en-US" sz="2400" b="1" dirty="0"/>
              <a:t> as a string.</a:t>
            </a:r>
          </a:p>
        </p:txBody>
      </p:sp>
    </p:spTree>
    <p:extLst>
      <p:ext uri="{BB962C8B-B14F-4D97-AF65-F5344CB8AC3E}">
        <p14:creationId xmlns:p14="http://schemas.microsoft.com/office/powerpoint/2010/main" val="39783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6D2445-7B02-EE4F-FC5A-A31F38190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"/>
            <a:ext cx="1702837" cy="1348273"/>
          </a:xfrm>
        </p:spPr>
        <p:txBody>
          <a:bodyPr/>
          <a:lstStyle/>
          <a:p>
            <a:r>
              <a:rPr lang="en-US" sz="4000" b="1" dirty="0"/>
              <a:t>Types in 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4954C-5382-36FB-2EC5-AE8C8D4D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53" y="350041"/>
            <a:ext cx="8875894" cy="615791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17AE55-BFC7-131C-D675-6323180470A1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84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BAF116E0-D08B-C456-AA1A-64EC73063BB5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702837" cy="134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/>
              <a:t>Types in C</a:t>
            </a:r>
            <a:endParaRPr lang="en-US" sz="4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372B64-FD30-0D8C-D2D2-DE9558BF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80975"/>
            <a:ext cx="7962900" cy="649605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D645A87-721C-BC15-F927-B9DBE47B3465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7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A28B7-1185-339A-F2A9-7510BCBD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code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B03E8EA-3DCF-682E-CAF9-1756D888661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AF5231-5BDE-0C11-3F67-A6931575D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Getting used to cs50’s tools, mainly </a:t>
            </a:r>
            <a:r>
              <a:rPr lang="en-US">
                <a:hlinkClick r:id="rId2"/>
              </a:rPr>
              <a:t>cs50.dev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3214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3F2A1E-7D6F-6A48-FB79-C64EE87BC85C}"/>
              </a:ext>
            </a:extLst>
          </p:cNvPr>
          <p:cNvSpPr txBox="1"/>
          <p:nvPr/>
        </p:nvSpPr>
        <p:spPr>
          <a:xfrm>
            <a:off x="3241964" y="822036"/>
            <a:ext cx="5634181" cy="4992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70C0"/>
                </a:solidFill>
                <a:latin typeface="Catamaran" panose="020B0604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cs50.dev</a:t>
            </a:r>
            <a:endParaRPr lang="en-US" sz="3600" b="1" dirty="0">
              <a:solidFill>
                <a:srgbClr val="0070C0"/>
              </a:solidFill>
              <a:latin typeface="Catamaran" panose="020B0604020202020204"/>
            </a:endParaRPr>
          </a:p>
          <a:p>
            <a:pPr algn="r">
              <a:lnSpc>
                <a:spcPct val="150000"/>
              </a:lnSpc>
            </a:pPr>
            <a:r>
              <a:rPr lang="en-US" sz="3600" b="1" dirty="0">
                <a:solidFill>
                  <a:srgbClr val="0070C0"/>
                </a:solidFill>
                <a:latin typeface="Catamaran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cs50.harvard.edu</a:t>
            </a:r>
            <a:endParaRPr lang="en-US" sz="3600" b="1" dirty="0">
              <a:solidFill>
                <a:srgbClr val="0070C0"/>
              </a:solidFill>
              <a:latin typeface="Catamaran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0070C0"/>
                </a:solidFill>
                <a:latin typeface="Catamaran" panose="020B0604020202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Gradescope</a:t>
            </a:r>
            <a:endParaRPr lang="en-US" sz="3600" b="1" dirty="0">
              <a:solidFill>
                <a:srgbClr val="0070C0"/>
              </a:solidFill>
              <a:latin typeface="Catamaran" panose="020B0604020202020204"/>
            </a:endParaRPr>
          </a:p>
          <a:p>
            <a:pPr algn="r">
              <a:lnSpc>
                <a:spcPct val="150000"/>
              </a:lnSpc>
            </a:pPr>
            <a:r>
              <a:rPr lang="en-US" sz="3600" b="1" dirty="0">
                <a:solidFill>
                  <a:srgbClr val="0070C0"/>
                </a:solidFill>
                <a:latin typeface="Catamaran" panose="020B060402020202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</a:t>
            </a:r>
            <a:endParaRPr lang="en-US" sz="3600" b="1" dirty="0">
              <a:solidFill>
                <a:srgbClr val="0070C0"/>
              </a:solidFill>
              <a:latin typeface="Catamaran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70C0"/>
                </a:solidFill>
                <a:latin typeface="Catamaran" panose="020B0604020202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Hours booking</a:t>
            </a:r>
            <a:endParaRPr lang="en-US" sz="3600" b="1" dirty="0">
              <a:solidFill>
                <a:srgbClr val="0070C0"/>
              </a:solidFill>
              <a:latin typeface="Catamaran" panose="020B0604020202020204"/>
            </a:endParaRPr>
          </a:p>
          <a:p>
            <a:pPr algn="r">
              <a:lnSpc>
                <a:spcPct val="150000"/>
              </a:lnSpc>
            </a:pPr>
            <a:r>
              <a:rPr lang="en-US" sz="3600" b="1" dirty="0">
                <a:solidFill>
                  <a:srgbClr val="0070C0"/>
                </a:solidFill>
                <a:latin typeface="Catamaran" panose="020B060402020202020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cs50.ai</a:t>
            </a:r>
            <a:endParaRPr lang="en-US" sz="3600" b="1" dirty="0">
              <a:solidFill>
                <a:srgbClr val="0070C0"/>
              </a:solidFill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6130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88085AC-EB5E-2A10-18D0-3D44002E3137}"/>
              </a:ext>
            </a:extLst>
          </p:cNvPr>
          <p:cNvSpPr txBox="1"/>
          <p:nvPr/>
        </p:nvSpPr>
        <p:spPr>
          <a:xfrm>
            <a:off x="8250589" y="943761"/>
            <a:ext cx="2965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  <a:t>Andrew Holmes</a:t>
            </a:r>
            <a:br>
              <a:rPr lang="en-US" sz="4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</a:br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Cabot House, Senior</a:t>
            </a:r>
          </a:p>
          <a:p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B.A. in Computer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F3C26-F0B6-DE9D-9A20-C1F6A15F42FF}"/>
              </a:ext>
            </a:extLst>
          </p:cNvPr>
          <p:cNvSpPr txBox="1"/>
          <p:nvPr/>
        </p:nvSpPr>
        <p:spPr>
          <a:xfrm>
            <a:off x="8447735" y="5591985"/>
            <a:ext cx="226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aholmes@college.harvard.edu</a:t>
            </a:r>
            <a:endParaRPr lang="en-US" sz="2800">
              <a:solidFill>
                <a:schemeClr val="accent1"/>
              </a:solidFill>
              <a:latin typeface="Cormorant Garamond Medium" pitchFamily="2" charset="0"/>
              <a:ea typeface="Cormorant Garamond Medium" pitchFamily="2" charset="0"/>
            </a:endParaRPr>
          </a:p>
        </p:txBody>
      </p:sp>
      <p:sp>
        <p:nvSpPr>
          <p:cNvPr id="13" name="Google Shape;14278;p149">
            <a:extLst>
              <a:ext uri="{FF2B5EF4-FFF2-40B4-BE49-F238E27FC236}">
                <a16:creationId xmlns:a16="http://schemas.microsoft.com/office/drawing/2014/main" id="{7FE46EFA-558C-1FDF-B382-F7C1AF373D18}"/>
              </a:ext>
            </a:extLst>
          </p:cNvPr>
          <p:cNvSpPr/>
          <p:nvPr/>
        </p:nvSpPr>
        <p:spPr>
          <a:xfrm>
            <a:off x="8225424" y="5670960"/>
            <a:ext cx="247475" cy="15149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7CA627-A020-2CF6-AFE5-EF9F3AFB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51" y="801148"/>
            <a:ext cx="7007604" cy="52557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C4AF4-1967-19B7-9B84-5CB0998D6E03}"/>
              </a:ext>
            </a:extLst>
          </p:cNvPr>
          <p:cNvSpPr txBox="1"/>
          <p:nvPr/>
        </p:nvSpPr>
        <p:spPr>
          <a:xfrm>
            <a:off x="8349161" y="2995338"/>
            <a:ext cx="2625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Some of my passions: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Running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Soccer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Dog walking &amp; hiking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Card &amp; board games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Video games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Teaching!</a:t>
            </a:r>
          </a:p>
        </p:txBody>
      </p:sp>
    </p:spTree>
    <p:extLst>
      <p:ext uri="{BB962C8B-B14F-4D97-AF65-F5344CB8AC3E}">
        <p14:creationId xmlns:p14="http://schemas.microsoft.com/office/powerpoint/2010/main" val="111861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 FOR A LIVE DEMO WHAT COULD GO WRONG? - Disaster Girl | Make a Meme">
            <a:extLst>
              <a:ext uri="{FF2B5EF4-FFF2-40B4-BE49-F238E27FC236}">
                <a16:creationId xmlns:a16="http://schemas.microsoft.com/office/drawing/2014/main" id="{1FA71542-B3F3-43E1-3D88-F114CF183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828675"/>
            <a:ext cx="57150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553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BEC6F-E9E7-6119-C684-A0FF8CEC85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0534" y="1294072"/>
            <a:ext cx="5300503" cy="3113123"/>
          </a:xfrm>
        </p:spPr>
        <p:txBody>
          <a:bodyPr/>
          <a:lstStyle/>
          <a:p>
            <a:r>
              <a:rPr lang="en-US" sz="2400" b="1" dirty="0"/>
              <a:t>In pairs, write </a:t>
            </a:r>
            <a:r>
              <a:rPr lang="en-US" sz="2400" b="1" i="1" dirty="0" err="1"/>
              <a:t>info.c</a:t>
            </a:r>
            <a:r>
              <a:rPr lang="en-US" sz="2400" b="1" dirty="0"/>
              <a:t>, which should:</a:t>
            </a:r>
          </a:p>
          <a:p>
            <a:pPr marL="529162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Initialize </a:t>
            </a:r>
            <a:r>
              <a:rPr lang="en-US" sz="2400" b="1" dirty="0"/>
              <a:t>two string variables</a:t>
            </a:r>
            <a:r>
              <a:rPr lang="en-US" sz="2400" dirty="0"/>
              <a:t>, with your names.</a:t>
            </a:r>
          </a:p>
          <a:p>
            <a:pPr marL="529162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Initialize </a:t>
            </a:r>
            <a:r>
              <a:rPr lang="en-US" sz="2400" b="1" dirty="0"/>
              <a:t>four int variables</a:t>
            </a:r>
            <a:r>
              <a:rPr lang="en-US" sz="2400" dirty="0"/>
              <a:t>, with your respective birth day and month.</a:t>
            </a:r>
          </a:p>
          <a:p>
            <a:pPr marL="529162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Print</a:t>
            </a:r>
            <a:r>
              <a:rPr lang="en-US" sz="2400" dirty="0"/>
              <a:t> to the terminal like so: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560619-027F-3501-5DBC-46CDB5661D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Prac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1121F-694D-A8CC-DCE8-0DAF96A78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Practice!</a:t>
            </a:r>
          </a:p>
        </p:txBody>
      </p:sp>
      <p:pic>
        <p:nvPicPr>
          <p:cNvPr id="1030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D0912EF6-8357-C121-E9B1-881764E8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63" y="2300120"/>
            <a:ext cx="3424691" cy="368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B3180A-53F9-7B12-9A62-EE22647F6E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9"/>
          <a:stretch/>
        </p:blipFill>
        <p:spPr>
          <a:xfrm>
            <a:off x="5429184" y="4508346"/>
            <a:ext cx="5312572" cy="951613"/>
          </a:xfrm>
          <a:prstGeom prst="rect">
            <a:avLst/>
          </a:prstGeom>
          <a:ln w="76200">
            <a:solidFill>
              <a:srgbClr val="858F98"/>
            </a:solidFill>
          </a:ln>
        </p:spPr>
      </p:pic>
    </p:spTree>
    <p:extLst>
      <p:ext uri="{BB962C8B-B14F-4D97-AF65-F5344CB8AC3E}">
        <p14:creationId xmlns:p14="http://schemas.microsoft.com/office/powerpoint/2010/main" val="47165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06EDE3-BAF2-EC11-7A8C-3C9931E5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deep dive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BFA8C7-6DCE-2C18-56C7-5BE72FC36DB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15EC0C6-2AC9-488D-B72A-D4BC364B9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Understanding C syntax better!</a:t>
            </a:r>
          </a:p>
        </p:txBody>
      </p:sp>
    </p:spTree>
    <p:extLst>
      <p:ext uri="{BB962C8B-B14F-4D97-AF65-F5344CB8AC3E}">
        <p14:creationId xmlns:p14="http://schemas.microsoft.com/office/powerpoint/2010/main" val="3961361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A1DF6-D89F-73AB-3D82-9B09A070F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EF8C6B-D835-25C8-333F-747960D1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&amp; Initializing a variable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5C9590-F0FD-28C1-86AD-8D3B9FAE6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 syntax</a:t>
            </a:r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DF71491-FEC3-3FE7-EE9F-A35E2ADD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28" y="1643839"/>
            <a:ext cx="6478944" cy="44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3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8E838-15CC-B460-B562-24D8F2527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193D35-AABA-48C9-D7DF-C79402CD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D8F58-4595-1F63-F492-8245485602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 syntax</a:t>
            </a: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233F2C6-E42D-CBE5-4C00-6B9E70596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1522247"/>
            <a:ext cx="7981950" cy="3714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924231-3E71-93E5-E096-C4CD33EE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59" y="4592478"/>
            <a:ext cx="5648591" cy="1289038"/>
          </a:xfrm>
          <a:prstGeom prst="rect">
            <a:avLst/>
          </a:prstGeom>
          <a:ln w="76200">
            <a:solidFill>
              <a:srgbClr val="9AA6B0"/>
            </a:solidFill>
          </a:ln>
        </p:spPr>
      </p:pic>
    </p:spTree>
    <p:extLst>
      <p:ext uri="{BB962C8B-B14F-4D97-AF65-F5344CB8AC3E}">
        <p14:creationId xmlns:p14="http://schemas.microsoft.com/office/powerpoint/2010/main" val="175505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8E838-15CC-B460-B562-24D8F2527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193D35-AABA-48C9-D7DF-C79402CD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D8F58-4595-1F63-F492-8245485602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 syntax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B3F2951-49B4-877D-6A32-F3B4417F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71625"/>
            <a:ext cx="96012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59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61D019-7503-1EF1-319B-A0B3369D2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D7502A-7392-5A15-C0C4-A47EDD4D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loop!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07FED2-0DAF-EB87-01CA-A439EF8EFD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 syntax</a:t>
            </a: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774E545-9FBB-16BA-42B0-55A54986A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9" y="2300500"/>
            <a:ext cx="8784717" cy="2365116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605CEB5-76D8-4A71-EEEB-9FCBF9CDC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731" y="1583600"/>
            <a:ext cx="2114448" cy="45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7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899F79-66E1-988C-60BF-E24BBF97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9882F-E2A1-3901-E125-E2AA1D48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Scratch ‘say’, C </a:t>
            </a:r>
            <a:r>
              <a:rPr lang="en-US" err="1"/>
              <a:t>printf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4989B-470D-3E43-140E-B847E82AF0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 C</a:t>
            </a:r>
            <a:endParaRPr lang="en-US"/>
          </a:p>
        </p:txBody>
      </p:sp>
      <p:pic>
        <p:nvPicPr>
          <p:cNvPr id="18" name="Picture 17" descr="A cartoon cat running&#10;&#10;Description automatically generated">
            <a:extLst>
              <a:ext uri="{FF2B5EF4-FFF2-40B4-BE49-F238E27FC236}">
                <a16:creationId xmlns:a16="http://schemas.microsoft.com/office/drawing/2014/main" id="{A241EB6E-AE9D-127E-2D39-82EF22E3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39" y="1659272"/>
            <a:ext cx="2705398" cy="1769728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CA20EB30-1C9F-356D-3D0B-11EC476A4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06" y="2046831"/>
            <a:ext cx="2599553" cy="8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5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2C6C37-88BC-CC80-2561-D2A60C58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23F0C7-516B-48A0-B885-5C8ABAD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whole process, in Scratch 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9E34F-7872-63A9-F732-93CF5B7526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78DC6-67FD-0FF4-99F5-762D50F7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53" y="1579708"/>
            <a:ext cx="3822495" cy="2320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A01DD-A6D2-C50A-E65B-A2DCF4FC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53" y="3877956"/>
            <a:ext cx="2306435" cy="2320122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756AC0F-024F-BD18-14E1-9B1C0A2B75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t="15656" r="10424" b="15815"/>
          <a:stretch/>
        </p:blipFill>
        <p:spPr>
          <a:xfrm>
            <a:off x="6427858" y="2221992"/>
            <a:ext cx="4286959" cy="2414016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7F9A043-DC18-8215-ED9E-8F573C716549}"/>
              </a:ext>
            </a:extLst>
          </p:cNvPr>
          <p:cNvCxnSpPr/>
          <p:nvPr/>
        </p:nvCxnSpPr>
        <p:spPr>
          <a:xfrm>
            <a:off x="3730752" y="2560320"/>
            <a:ext cx="2866644" cy="5715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944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AB81C-3295-364E-9FB1-9ECC6F1F9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8E751E-4DAF-8F3C-D4D5-83E4128D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DB589D-D97F-1E47-E291-E1526DC929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 syntax</a:t>
            </a:r>
          </a:p>
        </p:txBody>
      </p:sp>
    </p:spTree>
    <p:extLst>
      <p:ext uri="{BB962C8B-B14F-4D97-AF65-F5344CB8AC3E}">
        <p14:creationId xmlns:p14="http://schemas.microsoft.com/office/powerpoint/2010/main" val="3826255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191AEF-1FBD-2A1B-1B77-145E3D499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" r="3298"/>
          <a:stretch/>
        </p:blipFill>
        <p:spPr>
          <a:xfrm>
            <a:off x="3758263" y="815493"/>
            <a:ext cx="7407479" cy="5227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3EEAD-9EE9-AB07-9E26-7397561E56BE}"/>
              </a:ext>
            </a:extLst>
          </p:cNvPr>
          <p:cNvSpPr txBox="1"/>
          <p:nvPr/>
        </p:nvSpPr>
        <p:spPr>
          <a:xfrm>
            <a:off x="927000" y="637563"/>
            <a:ext cx="27473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  <a:t>My Teaching</a:t>
            </a:r>
          </a:p>
          <a:p>
            <a:endParaRPr lang="en-US" sz="4000">
              <a:solidFill>
                <a:schemeClr val="accent1"/>
              </a:solidFill>
              <a:latin typeface="Cormorant Garamond Medium" pitchFamily="2" charset="0"/>
              <a:ea typeface="Cormorant Garamond Medium" pitchFamily="2" charset="0"/>
            </a:endParaRPr>
          </a:p>
          <a:p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2021: CS50 CA</a:t>
            </a:r>
          </a:p>
          <a:p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Spring 2022: CS51 CA</a:t>
            </a:r>
          </a:p>
          <a:p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2022: CS50 TF</a:t>
            </a:r>
          </a:p>
          <a:p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Spring 2022: CS124 TF</a:t>
            </a:r>
          </a:p>
          <a:p>
            <a:endParaRPr lang="en-US" sz="2000">
              <a:solidFill>
                <a:schemeClr val="tx1"/>
              </a:solidFill>
              <a:latin typeface="Cormorant Garamond Medium" pitchFamily="2" charset="0"/>
              <a:ea typeface="Cormorant Garamond Medium" pitchFamily="2" charset="0"/>
              <a:cs typeface="Catamaran" panose="020B0604020202020204" charset="0"/>
            </a:endParaRPr>
          </a:p>
          <a:p>
            <a:r>
              <a:rPr lang="en-US" sz="2000" b="1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2023: CS50 Head TF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B69890-9A0E-8124-716D-0DCF2767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09" y="4455381"/>
            <a:ext cx="1707160" cy="158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60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black screen with colorful text&#10;&#10;Description automatically generated">
            <a:extLst>
              <a:ext uri="{FF2B5EF4-FFF2-40B4-BE49-F238E27FC236}">
                <a16:creationId xmlns:a16="http://schemas.microsoft.com/office/drawing/2014/main" id="{B0E76FF2-8B6D-827B-D5E9-3789DB41FB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" b="1192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87B66A-F2E2-6E64-4048-2400FD8AE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Write your answer here. Is this valid C code? Why or why not? If not, explain how to fix it. What do you think it does?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9E553-66E7-64B7-4CC3-AAEC8E81D9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AD4514-1801-ECB4-275C-0D0A7B44E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Valid C? (1)</a:t>
            </a:r>
          </a:p>
        </p:txBody>
      </p:sp>
    </p:spTree>
    <p:extLst>
      <p:ext uri="{BB962C8B-B14F-4D97-AF65-F5344CB8AC3E}">
        <p14:creationId xmlns:p14="http://schemas.microsoft.com/office/powerpoint/2010/main" val="1440537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6BE89BC-BFC7-6FF7-6AB3-EA2426AB14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r="1030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16554-EB84-809D-340A-86FEED37E8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Write your answer here. Is this valid C code? Why or why not? If not, explain how to fix it. What do you think it does?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457A9-A2CA-E3DF-FA47-C44E007F10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3275B-B597-CDB8-6ABB-1C683B324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Valid C? (2)</a:t>
            </a:r>
          </a:p>
        </p:txBody>
      </p:sp>
    </p:spTree>
    <p:extLst>
      <p:ext uri="{BB962C8B-B14F-4D97-AF65-F5344CB8AC3E}">
        <p14:creationId xmlns:p14="http://schemas.microsoft.com/office/powerpoint/2010/main" val="2232734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ack square with colorful text&#10;&#10;Description automatically generated">
            <a:extLst>
              <a:ext uri="{FF2B5EF4-FFF2-40B4-BE49-F238E27FC236}">
                <a16:creationId xmlns:a16="http://schemas.microsoft.com/office/drawing/2014/main" id="{359E24EA-7111-DCA5-1237-7A273D2B0A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7" b="857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DB0C6-9637-EA8D-3085-0606369BF3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Write your answer here. Is this valid C code? Why or why not? If not, explain how to fix it. What do you think it does?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1CD36-6304-684D-7120-22B6DCDB84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1767F-0228-A4DD-EA68-AABE14B93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Valid C? (3)</a:t>
            </a:r>
          </a:p>
        </p:txBody>
      </p:sp>
    </p:spTree>
    <p:extLst>
      <p:ext uri="{BB962C8B-B14F-4D97-AF65-F5344CB8AC3E}">
        <p14:creationId xmlns:p14="http://schemas.microsoft.com/office/powerpoint/2010/main" val="270442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B954D62-04DE-59E4-94BD-C537DE127C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r="7174"/>
          <a:stretch/>
        </p:blipFill>
        <p:spPr>
          <a:xfrm>
            <a:off x="5312663" y="1623789"/>
            <a:ext cx="5481661" cy="379860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111D-5779-0B87-0568-E73C13B6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Write your answer here. Is this valid C code? Why or why not? If not, explain how to fix it. If it is valid, what do you think it does?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7E0DE-3486-6489-F6CF-0A78B0E5C7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70750-D974-3AB2-E4CC-A00ED04D8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Valid C? (4)</a:t>
            </a:r>
          </a:p>
        </p:txBody>
      </p:sp>
    </p:spTree>
    <p:extLst>
      <p:ext uri="{BB962C8B-B14F-4D97-AF65-F5344CB8AC3E}">
        <p14:creationId xmlns:p14="http://schemas.microsoft.com/office/powerpoint/2010/main" val="2270857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111D-5779-0B87-0568-E73C13B6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If it is valid,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7E0DE-3486-6489-F6CF-0A78B0E5C7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70750-D974-3AB2-E4CC-A00ED04D8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(5)</a:t>
            </a:r>
          </a:p>
        </p:txBody>
      </p:sp>
      <p:pic>
        <p:nvPicPr>
          <p:cNvPr id="13" name="Picture Placeholder 1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FAE6B48-A498-72CE-DDED-F813A2AC4C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r="28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7506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111D-5779-0B87-0568-E73C13B6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If it is valid,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7E0DE-3486-6489-F6CF-0A78B0E5C7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70750-D974-3AB2-E4CC-A00ED04D8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(6)</a:t>
            </a:r>
          </a:p>
        </p:txBody>
      </p:sp>
      <p:pic>
        <p:nvPicPr>
          <p:cNvPr id="17" name="Picture Placeholder 1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96690A4-CA35-5E68-5576-79C8A9107015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8542" r="11325" b="8937"/>
          <a:stretch/>
        </p:blipFill>
        <p:spPr>
          <a:xfrm>
            <a:off x="4933507" y="1743740"/>
            <a:ext cx="6315739" cy="3684181"/>
          </a:xfrm>
        </p:spPr>
      </p:pic>
    </p:spTree>
    <p:extLst>
      <p:ext uri="{BB962C8B-B14F-4D97-AF65-F5344CB8AC3E}">
        <p14:creationId xmlns:p14="http://schemas.microsoft.com/office/powerpoint/2010/main" val="1843281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111D-5779-0B87-0568-E73C13B6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If it is valid,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7E0DE-3486-6489-F6CF-0A78B0E5C7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70750-D974-3AB2-E4CC-A00ED04D8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(7)</a:t>
            </a:r>
          </a:p>
        </p:txBody>
      </p:sp>
      <p:pic>
        <p:nvPicPr>
          <p:cNvPr id="8" name="Picture Placeholder 7" descr="A computer screen shot of a black screen with colorful text&#10;&#10;Description automatically generated">
            <a:extLst>
              <a:ext uri="{FF2B5EF4-FFF2-40B4-BE49-F238E27FC236}">
                <a16:creationId xmlns:a16="http://schemas.microsoft.com/office/drawing/2014/main" id="{E175811C-89F1-50A2-1208-381422B46B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" r="91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4464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63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E6FE-BFE5-9E91-9EA4-78ADFD6D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chemeClr val="accent1"/>
                </a:solidFill>
              </a:rPr>
              <a:t>My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966B6-53A5-511B-D247-E46A12B8B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2865380" cy="4555200"/>
          </a:xfrm>
        </p:spPr>
        <p:txBody>
          <a:bodyPr/>
          <a:lstStyle/>
          <a:p>
            <a:r>
              <a:rPr lang="en-US" u="sng" dirty="0"/>
              <a:t>Current</a:t>
            </a:r>
          </a:p>
          <a:p>
            <a:r>
              <a:rPr lang="en-US" dirty="0"/>
              <a:t>CS165: Data Systems</a:t>
            </a:r>
          </a:p>
          <a:p>
            <a:r>
              <a:rPr lang="en-US" dirty="0"/>
              <a:t>CS153: Compilers</a:t>
            </a:r>
          </a:p>
          <a:p>
            <a:r>
              <a:rPr lang="en-US" dirty="0"/>
              <a:t>EXPOS 40: Public Speaking</a:t>
            </a:r>
          </a:p>
          <a:p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u="sng" dirty="0"/>
              <a:t>Past (CS-related)</a:t>
            </a:r>
            <a:endParaRPr lang="en-US" dirty="0"/>
          </a:p>
          <a:p>
            <a:r>
              <a:rPr lang="en-US" dirty="0"/>
              <a:t>CS124, CS181, CS182, CS262, CS238, CS91, CS121, CS61, CS51, CS50, STAT110, Math22a, Math22b</a:t>
            </a:r>
          </a:p>
        </p:txBody>
      </p:sp>
      <p:pic>
        <p:nvPicPr>
          <p:cNvPr id="5" name="Picture 4" descr="A dog lying on a colorful rug&#10;&#10;Description automatically generated with medium confidence">
            <a:extLst>
              <a:ext uri="{FF2B5EF4-FFF2-40B4-BE49-F238E27FC236}">
                <a16:creationId xmlns:a16="http://schemas.microsoft.com/office/drawing/2014/main" id="{54E547D7-1AA7-15F5-57A6-87909D766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5" b="2405"/>
          <a:stretch/>
        </p:blipFill>
        <p:spPr>
          <a:xfrm>
            <a:off x="3855148" y="1025376"/>
            <a:ext cx="3330896" cy="508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0894D-CD22-891F-B447-BCD0E76DA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044" y="1025375"/>
            <a:ext cx="3816117" cy="50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7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71885C-0664-9F85-C80C-C88FB71C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Course Schedule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C88B8A-4A8A-4B20-B3C5-7ACEB2344A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Logistics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6BD27B-EDD1-2AE5-9ACA-79D9CCE34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918653"/>
              </p:ext>
            </p:extLst>
          </p:nvPr>
        </p:nvGraphicFramePr>
        <p:xfrm>
          <a:off x="1490030" y="1586204"/>
          <a:ext cx="8754983" cy="4451130"/>
        </p:xfrm>
        <a:graphic>
          <a:graphicData uri="http://schemas.openxmlformats.org/drawingml/2006/table">
            <a:tbl>
              <a:tblPr/>
              <a:tblGrid>
                <a:gridCol w="1106238">
                  <a:extLst>
                    <a:ext uri="{9D8B030D-6E8A-4147-A177-3AD203B41FA5}">
                      <a16:colId xmlns:a16="http://schemas.microsoft.com/office/drawing/2014/main" val="2085332738"/>
                    </a:ext>
                  </a:extLst>
                </a:gridCol>
                <a:gridCol w="839313">
                  <a:extLst>
                    <a:ext uri="{9D8B030D-6E8A-4147-A177-3AD203B41FA5}">
                      <a16:colId xmlns:a16="http://schemas.microsoft.com/office/drawing/2014/main" val="37172677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4148844177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201857936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1501540682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76311888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71839558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4118677144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3180960368"/>
                    </a:ext>
                  </a:extLst>
                </a:gridCol>
              </a:tblGrid>
              <a:tr h="890226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Mon</a:t>
                      </a:r>
                      <a:endParaRPr lang="en-US" sz="1600" dirty="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Tue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Wed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Thu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Fri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Sat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Sun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097883"/>
                  </a:ext>
                </a:extLst>
              </a:tr>
              <a:tr h="89022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Lecture</a:t>
                      </a:r>
                      <a:endParaRPr lang="en-US" sz="1600" dirty="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562925"/>
                  </a:ext>
                </a:extLst>
              </a:tr>
              <a:tr h="89022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Section</a:t>
                      </a:r>
                      <a:endParaRPr lang="en-US" sz="1600" dirty="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020991"/>
                  </a:ext>
                </a:extLst>
              </a:tr>
              <a:tr h="89022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Office Hours</a:t>
                      </a:r>
                      <a:endParaRPr lang="en-US" sz="1600" dirty="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927674"/>
                  </a:ext>
                </a:extLst>
              </a:tr>
              <a:tr h="89022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Sunday OHs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090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43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B08C9-6815-1B03-95C8-89D74DC06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2313991"/>
            <a:ext cx="4721793" cy="3862211"/>
          </a:xfrm>
        </p:spPr>
        <p:txBody>
          <a:bodyPr/>
          <a:lstStyle/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dirty="0"/>
              <a:t>A </a:t>
            </a:r>
            <a:r>
              <a:rPr lang="en-US" sz="2000" b="1" dirty="0"/>
              <a:t>review session </a:t>
            </a:r>
            <a:r>
              <a:rPr lang="en-US" sz="2000" dirty="0"/>
              <a:t>to consolidate lecture understanding.</a:t>
            </a:r>
          </a:p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dirty="0"/>
              <a:t>A place to </a:t>
            </a:r>
            <a:r>
              <a:rPr lang="en-US" sz="2000" b="1" dirty="0"/>
              <a:t>meet friends </a:t>
            </a:r>
            <a:r>
              <a:rPr lang="en-US" sz="2000" dirty="0"/>
              <a:t>in the class!</a:t>
            </a:r>
          </a:p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dirty="0"/>
              <a:t>A place to </a:t>
            </a:r>
            <a:r>
              <a:rPr lang="en-US" sz="2000" b="1" dirty="0"/>
              <a:t>practice </a:t>
            </a:r>
            <a:r>
              <a:rPr lang="en-US" sz="2000" dirty="0"/>
              <a:t>what you’ve learned…</a:t>
            </a:r>
          </a:p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dirty="0"/>
              <a:t>and to </a:t>
            </a:r>
            <a:r>
              <a:rPr lang="en-US" sz="2000" b="1" dirty="0"/>
              <a:t>ask questions </a:t>
            </a:r>
            <a:r>
              <a:rPr lang="en-US" sz="2000" dirty="0"/>
              <a:t>about things you still find confusing!</a:t>
            </a:r>
          </a:p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dirty="0"/>
              <a:t>A </a:t>
            </a:r>
            <a:r>
              <a:rPr lang="en-US" sz="2000" b="1" dirty="0"/>
              <a:t>small, supportive group </a:t>
            </a:r>
            <a:r>
              <a:rPr lang="en-US" sz="2000" dirty="0"/>
              <a:t>effort.</a:t>
            </a:r>
          </a:p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We’re here to have fun while learning!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D345B4-B147-DA28-186A-0942A3C9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EFF85-7371-2EA6-A0C8-3AC088F9E1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77970E-273F-C806-CA17-4B6CAAB1C4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391874" y="2313990"/>
            <a:ext cx="4840127" cy="3824809"/>
          </a:xfrm>
        </p:spPr>
        <p:txBody>
          <a:bodyPr/>
          <a:lstStyle/>
          <a:p>
            <a:pPr marL="488945" indent="-285750">
              <a:buFontTx/>
              <a:buChar char="۞"/>
            </a:pPr>
            <a:r>
              <a:rPr lang="en-US" sz="2000" dirty="0"/>
              <a:t>The place for fixing your PSET code (that’s </a:t>
            </a:r>
            <a:r>
              <a:rPr lang="en-US" sz="2000" b="1" dirty="0"/>
              <a:t>office hours</a:t>
            </a:r>
            <a:r>
              <a:rPr lang="en-US" sz="2000" dirty="0"/>
              <a:t>!)</a:t>
            </a:r>
          </a:p>
          <a:p>
            <a:pPr marL="488945" indent="-285750">
              <a:buFontTx/>
              <a:buChar char="۞"/>
            </a:pPr>
            <a:r>
              <a:rPr lang="en-US" sz="2000" dirty="0"/>
              <a:t>The place for being on your phone.</a:t>
            </a:r>
          </a:p>
          <a:p>
            <a:pPr marL="488945" indent="-285750">
              <a:buFontTx/>
              <a:buChar char="۞"/>
            </a:pPr>
            <a:r>
              <a:rPr lang="en-US" sz="2000" dirty="0"/>
              <a:t>A place to be rude, unsupportive or in any way not cool to others – I will not tolerate it.</a:t>
            </a:r>
          </a:p>
          <a:p>
            <a:pPr marL="488945" indent="-285750">
              <a:buFontTx/>
              <a:buChar char="۞"/>
            </a:pPr>
            <a:endParaRPr lang="en-US" sz="2000" dirty="0"/>
          </a:p>
          <a:p>
            <a:pPr marL="488945" indent="-285750">
              <a:buFontTx/>
              <a:buChar char="۞"/>
            </a:pPr>
            <a:r>
              <a:rPr lang="en-US" sz="2000" dirty="0"/>
              <a:t>Optional… </a:t>
            </a:r>
            <a:r>
              <a:rPr lang="en-US" sz="2000" b="1" dirty="0"/>
              <a:t>it’s required for attendance points for you grade :P</a:t>
            </a:r>
          </a:p>
          <a:p>
            <a:pPr marL="488945" indent="-285750">
              <a:buFontTx/>
              <a:buChar char="۞"/>
            </a:pPr>
            <a:endParaRPr lang="en-US" sz="2000" b="1" dirty="0"/>
          </a:p>
          <a:p>
            <a:r>
              <a:rPr lang="en-US" sz="2000" i="1" dirty="0"/>
              <a:t>If you can’t make it one week, please contact me so I can help!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09138A-5183-E68C-3ABB-8A713C4C1AA1}"/>
              </a:ext>
            </a:extLst>
          </p:cNvPr>
          <p:cNvSpPr/>
          <p:nvPr/>
        </p:nvSpPr>
        <p:spPr>
          <a:xfrm>
            <a:off x="960000" y="1621003"/>
            <a:ext cx="4721793" cy="632670"/>
          </a:xfrm>
          <a:prstGeom prst="roundRect">
            <a:avLst/>
          </a:prstGeom>
          <a:solidFill>
            <a:srgbClr val="92D050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rmorant Garamond Medium" pitchFamily="2" charset="0"/>
                <a:ea typeface="Cormorant Garamond Medium" pitchFamily="2" charset="0"/>
              </a:rPr>
              <a:t>Section is…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C4D8AA-25F9-4C26-2947-018A46151320}"/>
              </a:ext>
            </a:extLst>
          </p:cNvPr>
          <p:cNvSpPr/>
          <p:nvPr/>
        </p:nvSpPr>
        <p:spPr>
          <a:xfrm>
            <a:off x="6391874" y="1582060"/>
            <a:ext cx="4721793" cy="632670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rmorant Garamond Medium" pitchFamily="2" charset="0"/>
                <a:ea typeface="Cormorant Garamond Medium" pitchFamily="2" charset="0"/>
              </a:rPr>
              <a:t>Section is not…</a:t>
            </a:r>
          </a:p>
        </p:txBody>
      </p:sp>
    </p:spTree>
    <p:extLst>
      <p:ext uri="{BB962C8B-B14F-4D97-AF65-F5344CB8AC3E}">
        <p14:creationId xmlns:p14="http://schemas.microsoft.com/office/powerpoint/2010/main" val="33858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C9D23-3236-4B6F-BC72-789CF5F43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cs50 section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85CD0-FFCD-7AE3-340B-F2B6816198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Andrew Holmes, Fall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211BF3-EB5E-00E8-EFA9-F78C0C697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Intro to C</a:t>
            </a:r>
          </a:p>
        </p:txBody>
      </p:sp>
    </p:spTree>
    <p:extLst>
      <p:ext uri="{BB962C8B-B14F-4D97-AF65-F5344CB8AC3E}">
        <p14:creationId xmlns:p14="http://schemas.microsoft.com/office/powerpoint/2010/main" val="391846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114799-599F-7E7F-6C2D-7468AADF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65974D-61C8-A09E-42A3-FB888A61AF7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35771" y="2051776"/>
            <a:ext cx="3450000" cy="703600"/>
          </a:xfrm>
        </p:spPr>
        <p:txBody>
          <a:bodyPr/>
          <a:lstStyle/>
          <a:p>
            <a:r>
              <a:rPr lang="en-US"/>
              <a:t>Scratch </a:t>
            </a:r>
            <a:r>
              <a:rPr lang="en-US" sz="2000">
                <a:sym typeface="Wingdings" panose="05000000000000000000" pitchFamily="2" charset="2"/>
              </a:rPr>
              <a:t></a:t>
            </a:r>
            <a:r>
              <a:rPr lang="en-US"/>
              <a:t> C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0022A9D-3D9D-E60B-6C68-24049761F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5771" y="2732209"/>
            <a:ext cx="2790000" cy="646400"/>
          </a:xfrm>
        </p:spPr>
        <p:txBody>
          <a:bodyPr>
            <a:noAutofit/>
          </a:bodyPr>
          <a:lstStyle/>
          <a:p>
            <a:r>
              <a:rPr lang="en-US"/>
              <a:t>From blocks to your first lines of code </a:t>
            </a:r>
            <a:r>
              <a:rPr lang="en-US">
                <a:sym typeface="Wingdings" panose="05000000000000000000" pitchFamily="2" charset="2"/>
              </a:rPr>
              <a:t>:) 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871767-7041-396D-86D2-5586632E92B6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039768" y="2051776"/>
            <a:ext cx="3050400" cy="703600"/>
          </a:xfrm>
        </p:spPr>
        <p:txBody>
          <a:bodyPr/>
          <a:lstStyle/>
          <a:p>
            <a:r>
              <a:rPr lang="en-US"/>
              <a:t>C Syntax dive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04497B1-C01F-BED0-C70F-368155B0F4B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039771" y="2732209"/>
            <a:ext cx="2790000" cy="646400"/>
          </a:xfrm>
        </p:spPr>
        <p:txBody>
          <a:bodyPr/>
          <a:lstStyle/>
          <a:p>
            <a:r>
              <a:rPr lang="en-US" dirty="0"/>
              <a:t>Delving deeper into C’s syntax!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43CE4A8-EA5A-3DE8-09CA-5DDD46D4F008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335771" y="4103743"/>
            <a:ext cx="3450000" cy="703600"/>
          </a:xfrm>
        </p:spPr>
        <p:txBody>
          <a:bodyPr/>
          <a:lstStyle/>
          <a:p>
            <a:r>
              <a:rPr lang="en-US"/>
              <a:t>Writing your code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5DD6E1D-5AA2-E4F9-F23F-C849308A1809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335770" y="4784175"/>
            <a:ext cx="3379229" cy="646400"/>
          </a:xfrm>
        </p:spPr>
        <p:txBody>
          <a:bodyPr/>
          <a:lstStyle/>
          <a:p>
            <a:r>
              <a:rPr lang="en-US"/>
              <a:t>Getting setup with cs50.dev and writing some code!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185642F-CED9-CFA9-EFFA-89A3A8A9F793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8039768" y="4103743"/>
            <a:ext cx="3050400" cy="703600"/>
          </a:xfrm>
        </p:spPr>
        <p:txBody>
          <a:bodyPr/>
          <a:lstStyle/>
          <a:p>
            <a:r>
              <a:rPr lang="en-US" dirty="0"/>
              <a:t>PSET thoughts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59E5250-562C-5B97-80A7-5648EBE54BA1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8039771" y="4784172"/>
            <a:ext cx="2790000" cy="646400"/>
          </a:xfrm>
        </p:spPr>
        <p:txBody>
          <a:bodyPr/>
          <a:lstStyle/>
          <a:p>
            <a:r>
              <a:rPr lang="en-US" dirty="0"/>
              <a:t>Taking a look at PSET 1!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524D366-11CA-FD40-ADD0-C3EE24DC7315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319404" y="2335308"/>
            <a:ext cx="972000" cy="703600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C89BE32-041D-E2EA-4892-B19577BBE5E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319404" y="4354675"/>
            <a:ext cx="972000" cy="703600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2B3DC2E-680A-3495-3C7C-C99C226E49BE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7023371" y="2335308"/>
            <a:ext cx="972000" cy="703600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46AA109-F64A-64C8-9706-476C0DA11A1A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023371" y="4354675"/>
            <a:ext cx="972000" cy="703600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C5A8A8-EDD6-94E7-6E32-C34679065F6D}"/>
              </a:ext>
            </a:extLst>
          </p:cNvPr>
          <p:cNvCxnSpPr/>
          <p:nvPr/>
        </p:nvCxnSpPr>
        <p:spPr>
          <a:xfrm>
            <a:off x="2436876" y="2656332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D7CB71-4A56-376D-985B-31825ACA4DBA}"/>
              </a:ext>
            </a:extLst>
          </p:cNvPr>
          <p:cNvCxnSpPr/>
          <p:nvPr/>
        </p:nvCxnSpPr>
        <p:spPr>
          <a:xfrm>
            <a:off x="2436876" y="4747260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A21BA3-8427-FFF1-32D8-4F55550DFEB4}"/>
              </a:ext>
            </a:extLst>
          </p:cNvPr>
          <p:cNvCxnSpPr/>
          <p:nvPr/>
        </p:nvCxnSpPr>
        <p:spPr>
          <a:xfrm>
            <a:off x="8093964" y="4744212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B3FF09-A725-E40A-B7F9-2319DBB8BCE7}"/>
              </a:ext>
            </a:extLst>
          </p:cNvPr>
          <p:cNvCxnSpPr/>
          <p:nvPr/>
        </p:nvCxnSpPr>
        <p:spPr>
          <a:xfrm>
            <a:off x="8104632" y="2688336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42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4BD1F1-4A31-034F-94B3-A25EE0FE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 sz="4000">
                <a:sym typeface="Wingdings" panose="05000000000000000000" pitchFamily="2" charset="2"/>
              </a:rPr>
              <a:t></a:t>
            </a:r>
            <a:r>
              <a:rPr lang="en-US"/>
              <a:t> C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2E42DF5-E7F7-8895-E5A0-6BC12DB889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3F66766-9E59-0B61-B300-BE413CB81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6"/>
            <a:ext cx="4447600" cy="716469"/>
          </a:xfrm>
        </p:spPr>
        <p:txBody>
          <a:bodyPr/>
          <a:lstStyle/>
          <a:p>
            <a:r>
              <a:rPr lang="en-US"/>
              <a:t>Converting our Scratch understanding to our first programming language!</a:t>
            </a:r>
          </a:p>
        </p:txBody>
      </p:sp>
    </p:spTree>
    <p:extLst>
      <p:ext uri="{BB962C8B-B14F-4D97-AF65-F5344CB8AC3E}">
        <p14:creationId xmlns:p14="http://schemas.microsoft.com/office/powerpoint/2010/main" val="3522271411"/>
      </p:ext>
    </p:extLst>
  </p:cSld>
  <p:clrMapOvr>
    <a:masterClrMapping/>
  </p:clrMapOvr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620</TotalTime>
  <Words>898</Words>
  <Application>Microsoft Office PowerPoint</Application>
  <PresentationFormat>Widescreen</PresentationFormat>
  <Paragraphs>180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Catamaran</vt:lpstr>
      <vt:lpstr>Cormorant Garamond</vt:lpstr>
      <vt:lpstr>Helvetica Neue</vt:lpstr>
      <vt:lpstr>Proxima Nova</vt:lpstr>
      <vt:lpstr>Arial</vt:lpstr>
      <vt:lpstr>Cormorant Garamond Medium</vt:lpstr>
      <vt:lpstr>Roboto Condensed Light</vt:lpstr>
      <vt:lpstr>Wingdings</vt:lpstr>
      <vt:lpstr>cs50_fall_23_v2</vt:lpstr>
      <vt:lpstr>Blue Slides</vt:lpstr>
      <vt:lpstr>PowerPoint Presentation</vt:lpstr>
      <vt:lpstr>PowerPoint Presentation</vt:lpstr>
      <vt:lpstr>PowerPoint Presentation</vt:lpstr>
      <vt:lpstr>My Classes</vt:lpstr>
      <vt:lpstr>Weekly Course Schedule</vt:lpstr>
      <vt:lpstr>Section</vt:lpstr>
      <vt:lpstr>PowerPoint Presentation</vt:lpstr>
      <vt:lpstr>Today’s Plan</vt:lpstr>
      <vt:lpstr>Scratch  C</vt:lpstr>
      <vt:lpstr>Basic Scratch program</vt:lpstr>
      <vt:lpstr>C Equivalent for hello world</vt:lpstr>
      <vt:lpstr>Scratch ‘say’, C printf</vt:lpstr>
      <vt:lpstr>But Andrew… Y</vt:lpstr>
      <vt:lpstr>PowerPoint Presentation</vt:lpstr>
      <vt:lpstr>It also prevents…</vt:lpstr>
      <vt:lpstr>Types in C</vt:lpstr>
      <vt:lpstr>PowerPoint Presentation</vt:lpstr>
      <vt:lpstr>Writing code</vt:lpstr>
      <vt:lpstr>PowerPoint Presentation</vt:lpstr>
      <vt:lpstr>PowerPoint Presentation</vt:lpstr>
      <vt:lpstr>PowerPoint Presentation</vt:lpstr>
      <vt:lpstr>C deep dive</vt:lpstr>
      <vt:lpstr>Declaring &amp; Initializing a variable</vt:lpstr>
      <vt:lpstr>Updating a variable</vt:lpstr>
      <vt:lpstr>Updating a variable</vt:lpstr>
      <vt:lpstr>For loop!</vt:lpstr>
      <vt:lpstr>Scratch ‘say’, C printf</vt:lpstr>
      <vt:lpstr>The whole process, in Scratch terms</vt:lpstr>
      <vt:lpstr>Whitespace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30</cp:revision>
  <dcterms:created xsi:type="dcterms:W3CDTF">2023-08-26T22:34:27Z</dcterms:created>
  <dcterms:modified xsi:type="dcterms:W3CDTF">2023-09-05T20:37:33Z</dcterms:modified>
</cp:coreProperties>
</file>